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861" r:id="rId2"/>
    <p:sldMasterId id="2147483878" r:id="rId3"/>
  </p:sldMasterIdLst>
  <p:notesMasterIdLst>
    <p:notesMasterId r:id="rId26"/>
  </p:notesMasterIdLst>
  <p:handoutMasterIdLst>
    <p:handoutMasterId r:id="rId27"/>
  </p:handoutMasterIdLst>
  <p:sldIdLst>
    <p:sldId id="256" r:id="rId4"/>
    <p:sldId id="263" r:id="rId5"/>
    <p:sldId id="272" r:id="rId6"/>
    <p:sldId id="268" r:id="rId7"/>
    <p:sldId id="264" r:id="rId8"/>
    <p:sldId id="277" r:id="rId9"/>
    <p:sldId id="276" r:id="rId10"/>
    <p:sldId id="289" r:id="rId11"/>
    <p:sldId id="283" r:id="rId12"/>
    <p:sldId id="281" r:id="rId13"/>
    <p:sldId id="279" r:id="rId14"/>
    <p:sldId id="280" r:id="rId15"/>
    <p:sldId id="267" r:id="rId16"/>
    <p:sldId id="278" r:id="rId17"/>
    <p:sldId id="273" r:id="rId18"/>
    <p:sldId id="270" r:id="rId19"/>
    <p:sldId id="269" r:id="rId20"/>
    <p:sldId id="271" r:id="rId21"/>
    <p:sldId id="275" r:id="rId22"/>
    <p:sldId id="288" r:id="rId23"/>
    <p:sldId id="290" r:id="rId24"/>
    <p:sldId id="284" r:id="rId25"/>
  </p:sldIdLst>
  <p:sldSz cx="9144000" cy="6858000" type="screen4x3"/>
  <p:notesSz cx="6904038" cy="9220200"/>
  <p:defaultTextStyle>
    <a:defPPr>
      <a:defRPr lang="en-US"/>
    </a:defPPr>
    <a:lvl1pPr algn="l" rtl="0" fontAlgn="base">
      <a:spcBef>
        <a:spcPct val="0"/>
      </a:spcBef>
      <a:spcAft>
        <a:spcPct val="0"/>
      </a:spcAft>
      <a:defRPr sz="1100" b="1" kern="1200">
        <a:solidFill>
          <a:schemeClr val="tx1"/>
        </a:solidFill>
        <a:latin typeface="CG Times" charset="0"/>
        <a:ea typeface="MS PGothic" charset="0"/>
        <a:cs typeface="MS PGothic" charset="0"/>
      </a:defRPr>
    </a:lvl1pPr>
    <a:lvl2pPr marL="455613" indent="1588" algn="l" rtl="0" fontAlgn="base">
      <a:spcBef>
        <a:spcPct val="0"/>
      </a:spcBef>
      <a:spcAft>
        <a:spcPct val="0"/>
      </a:spcAft>
      <a:defRPr sz="1100" b="1" kern="1200">
        <a:solidFill>
          <a:schemeClr val="tx1"/>
        </a:solidFill>
        <a:latin typeface="CG Times" charset="0"/>
        <a:ea typeface="MS PGothic" charset="0"/>
        <a:cs typeface="MS PGothic" charset="0"/>
      </a:defRPr>
    </a:lvl2pPr>
    <a:lvl3pPr marL="912813" indent="1588" algn="l" rtl="0" fontAlgn="base">
      <a:spcBef>
        <a:spcPct val="0"/>
      </a:spcBef>
      <a:spcAft>
        <a:spcPct val="0"/>
      </a:spcAft>
      <a:defRPr sz="1100" b="1" kern="1200">
        <a:solidFill>
          <a:schemeClr val="tx1"/>
        </a:solidFill>
        <a:latin typeface="CG Times" charset="0"/>
        <a:ea typeface="MS PGothic" charset="0"/>
        <a:cs typeface="MS PGothic" charset="0"/>
      </a:defRPr>
    </a:lvl3pPr>
    <a:lvl4pPr marL="1370013" indent="1588" algn="l" rtl="0" fontAlgn="base">
      <a:spcBef>
        <a:spcPct val="0"/>
      </a:spcBef>
      <a:spcAft>
        <a:spcPct val="0"/>
      </a:spcAft>
      <a:defRPr sz="1100" b="1" kern="1200">
        <a:solidFill>
          <a:schemeClr val="tx1"/>
        </a:solidFill>
        <a:latin typeface="CG Times" charset="0"/>
        <a:ea typeface="MS PGothic" charset="0"/>
        <a:cs typeface="MS PGothic" charset="0"/>
      </a:defRPr>
    </a:lvl4pPr>
    <a:lvl5pPr marL="1827213" indent="1588" algn="l" rtl="0" fontAlgn="base">
      <a:spcBef>
        <a:spcPct val="0"/>
      </a:spcBef>
      <a:spcAft>
        <a:spcPct val="0"/>
      </a:spcAft>
      <a:defRPr sz="1100" b="1" kern="1200">
        <a:solidFill>
          <a:schemeClr val="tx1"/>
        </a:solidFill>
        <a:latin typeface="CG Times" charset="0"/>
        <a:ea typeface="MS PGothic" charset="0"/>
        <a:cs typeface="MS PGothic" charset="0"/>
      </a:defRPr>
    </a:lvl5pPr>
    <a:lvl6pPr marL="2286000" algn="l" defTabSz="457200" rtl="0" eaLnBrk="1" latinLnBrk="0" hangingPunct="1">
      <a:defRPr sz="1100" b="1" kern="1200">
        <a:solidFill>
          <a:schemeClr val="tx1"/>
        </a:solidFill>
        <a:latin typeface="CG Times" charset="0"/>
        <a:ea typeface="MS PGothic" charset="0"/>
        <a:cs typeface="MS PGothic" charset="0"/>
      </a:defRPr>
    </a:lvl6pPr>
    <a:lvl7pPr marL="2743200" algn="l" defTabSz="457200" rtl="0" eaLnBrk="1" latinLnBrk="0" hangingPunct="1">
      <a:defRPr sz="1100" b="1" kern="1200">
        <a:solidFill>
          <a:schemeClr val="tx1"/>
        </a:solidFill>
        <a:latin typeface="CG Times" charset="0"/>
        <a:ea typeface="MS PGothic" charset="0"/>
        <a:cs typeface="MS PGothic" charset="0"/>
      </a:defRPr>
    </a:lvl7pPr>
    <a:lvl8pPr marL="3200400" algn="l" defTabSz="457200" rtl="0" eaLnBrk="1" latinLnBrk="0" hangingPunct="1">
      <a:defRPr sz="1100" b="1" kern="1200">
        <a:solidFill>
          <a:schemeClr val="tx1"/>
        </a:solidFill>
        <a:latin typeface="CG Times" charset="0"/>
        <a:ea typeface="MS PGothic" charset="0"/>
        <a:cs typeface="MS PGothic" charset="0"/>
      </a:defRPr>
    </a:lvl8pPr>
    <a:lvl9pPr marL="3657600" algn="l" defTabSz="457200" rtl="0" eaLnBrk="1" latinLnBrk="0" hangingPunct="1">
      <a:defRPr sz="1100" b="1" kern="1200">
        <a:solidFill>
          <a:schemeClr val="tx1"/>
        </a:solidFill>
        <a:latin typeface="CG Times"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00"/>
    <a:srgbClr val="000066"/>
    <a:srgbClr val="FFFF99"/>
    <a:srgbClr val="969696"/>
    <a:srgbClr val="CCFFFF"/>
    <a:srgbClr val="5C090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8165" autoAdjust="0"/>
  </p:normalViewPr>
  <p:slideViewPr>
    <p:cSldViewPr>
      <p:cViewPr varScale="1">
        <p:scale>
          <a:sx n="102" d="100"/>
          <a:sy n="102" d="100"/>
        </p:scale>
        <p:origin x="-1624" y="-104"/>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0" d="100"/>
        <a:sy n="18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414723" name="Rectangle 3"/>
          <p:cNvSpPr>
            <a:spLocks noGrp="1" noChangeArrowheads="1"/>
          </p:cNvSpPr>
          <p:nvPr>
            <p:ph type="dt" sz="quarter"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Arial" charset="0"/>
                <a:ea typeface="+mn-ea"/>
                <a:cs typeface="+mn-cs"/>
              </a:defRPr>
            </a:lvl1pPr>
          </a:lstStyle>
          <a:p>
            <a:pPr>
              <a:defRPr/>
            </a:pPr>
            <a:endParaRPr lang="en-US"/>
          </a:p>
        </p:txBody>
      </p:sp>
      <p:sp>
        <p:nvSpPr>
          <p:cNvPr id="414724" name="Rectangle 4"/>
          <p:cNvSpPr>
            <a:spLocks noGrp="1" noChangeArrowheads="1"/>
          </p:cNvSpPr>
          <p:nvPr>
            <p:ph type="ftr" sz="quarter" idx="2"/>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414725" name="Rectangle 5"/>
          <p:cNvSpPr>
            <a:spLocks noGrp="1" noChangeArrowheads="1"/>
          </p:cNvSpPr>
          <p:nvPr>
            <p:ph type="sldNum" sz="quarter" idx="3"/>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Arial" charset="0"/>
              </a:defRPr>
            </a:lvl1pPr>
          </a:lstStyle>
          <a:p>
            <a:pPr>
              <a:defRPr/>
            </a:pPr>
            <a:fld id="{1D80C4B6-7E61-9545-B1A6-E717309649C8}" type="slidenum">
              <a:rPr lang="en-US"/>
              <a:pPr>
                <a:defRPr/>
              </a:pPr>
              <a:t>‹#›</a:t>
            </a:fld>
            <a:endParaRPr lang="en-US"/>
          </a:p>
        </p:txBody>
      </p:sp>
    </p:spTree>
    <p:extLst>
      <p:ext uri="{BB962C8B-B14F-4D97-AF65-F5344CB8AC3E}">
        <p14:creationId xmlns:p14="http://schemas.microsoft.com/office/powerpoint/2010/main" val="940010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911600" y="0"/>
            <a:ext cx="2992438" cy="460375"/>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lvl1pPr algn="r" defTabSz="920750" eaLnBrk="0" hangingPunct="0">
              <a:defRPr sz="1200">
                <a:latin typeface="Arial" charset="0"/>
                <a:ea typeface="+mn-ea"/>
                <a:cs typeface="+mn-cs"/>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7763"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20750" y="4379913"/>
            <a:ext cx="5062538" cy="4148137"/>
          </a:xfrm>
          <a:prstGeom prst="rect">
            <a:avLst/>
          </a:prstGeom>
          <a:noFill/>
          <a:ln w="9525">
            <a:noFill/>
            <a:miter lim="800000"/>
            <a:headEnd/>
            <a:tailEnd/>
          </a:ln>
          <a:effectLst/>
        </p:spPr>
        <p:txBody>
          <a:bodyPr vert="horz" wrap="square" lIns="92135" tIns="46067" rIns="92135" bIns="46067"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5126" name="Rectangle 6"/>
          <p:cNvSpPr>
            <a:spLocks noGrp="1" noChangeArrowheads="1"/>
          </p:cNvSpPr>
          <p:nvPr>
            <p:ph type="ftr" sz="quarter" idx="4"/>
          </p:nvPr>
        </p:nvSpPr>
        <p:spPr bwMode="auto">
          <a:xfrm>
            <a:off x="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defTabSz="920750" eaLnBrk="0" hangingPunct="0">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911600" y="8759825"/>
            <a:ext cx="2992438" cy="460375"/>
          </a:xfrm>
          <a:prstGeom prst="rect">
            <a:avLst/>
          </a:prstGeom>
          <a:noFill/>
          <a:ln w="9525">
            <a:noFill/>
            <a:miter lim="800000"/>
            <a:headEnd/>
            <a:tailEnd/>
          </a:ln>
          <a:effectLst/>
        </p:spPr>
        <p:txBody>
          <a:bodyPr vert="horz" wrap="square" lIns="92135" tIns="46067" rIns="92135" bIns="46067" numCol="1" anchor="b" anchorCtr="0" compatLnSpc="1">
            <a:prstTxWarp prst="textNoShape">
              <a:avLst/>
            </a:prstTxWarp>
          </a:bodyPr>
          <a:lstStyle>
            <a:lvl1pPr algn="r" defTabSz="920750" eaLnBrk="0" hangingPunct="0">
              <a:defRPr sz="1200">
                <a:latin typeface="Arial" charset="0"/>
              </a:defRPr>
            </a:lvl1pPr>
          </a:lstStyle>
          <a:p>
            <a:pPr>
              <a:defRPr/>
            </a:pPr>
            <a:fld id="{A16557D7-7751-3442-9345-73AEC521FC6F}" type="slidenum">
              <a:rPr lang="en-US"/>
              <a:pPr>
                <a:defRPr/>
              </a:pPr>
              <a:t>‹#›</a:t>
            </a:fld>
            <a:endParaRPr lang="en-US"/>
          </a:p>
        </p:txBody>
      </p:sp>
    </p:spTree>
    <p:extLst>
      <p:ext uri="{BB962C8B-B14F-4D97-AF65-F5344CB8AC3E}">
        <p14:creationId xmlns:p14="http://schemas.microsoft.com/office/powerpoint/2010/main" val="3927991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1pPr>
    <a:lvl2pPr marL="742950" indent="-28575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11430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6002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2057400" indent="-228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100" b="1">
                <a:solidFill>
                  <a:schemeClr val="tx1"/>
                </a:solidFill>
                <a:latin typeface="CG Times" charset="0"/>
                <a:ea typeface="MS PGothic" charset="0"/>
                <a:cs typeface="MS PGothic" charset="0"/>
              </a:defRPr>
            </a:lvl1pPr>
            <a:lvl2pPr marL="742950" indent="-285750" defTabSz="920750" eaLnBrk="0" hangingPunct="0">
              <a:defRPr sz="1100" b="1">
                <a:solidFill>
                  <a:schemeClr val="tx1"/>
                </a:solidFill>
                <a:latin typeface="CG Times" charset="0"/>
                <a:ea typeface="MS PGothic" charset="0"/>
                <a:cs typeface="MS PGothic" charset="0"/>
              </a:defRPr>
            </a:lvl2pPr>
            <a:lvl3pPr marL="1143000" indent="-228600" defTabSz="920750" eaLnBrk="0" hangingPunct="0">
              <a:defRPr sz="1100" b="1">
                <a:solidFill>
                  <a:schemeClr val="tx1"/>
                </a:solidFill>
                <a:latin typeface="CG Times" charset="0"/>
                <a:ea typeface="MS PGothic" charset="0"/>
                <a:cs typeface="MS PGothic" charset="0"/>
              </a:defRPr>
            </a:lvl3pPr>
            <a:lvl4pPr marL="1600200" indent="-228600" defTabSz="920750" eaLnBrk="0" hangingPunct="0">
              <a:defRPr sz="1100" b="1">
                <a:solidFill>
                  <a:schemeClr val="tx1"/>
                </a:solidFill>
                <a:latin typeface="CG Times" charset="0"/>
                <a:ea typeface="MS PGothic" charset="0"/>
                <a:cs typeface="MS PGothic" charset="0"/>
              </a:defRPr>
            </a:lvl4pPr>
            <a:lvl5pPr marL="2057400" indent="-228600" defTabSz="920750" eaLnBrk="0" hangingPunct="0">
              <a:defRPr sz="1100" b="1">
                <a:solidFill>
                  <a:schemeClr val="tx1"/>
                </a:solidFill>
                <a:latin typeface="CG Times" charset="0"/>
                <a:ea typeface="MS PGothic" charset="0"/>
                <a:cs typeface="MS PGothic" charset="0"/>
              </a:defRPr>
            </a:lvl5pPr>
            <a:lvl6pPr marL="25146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7BF3566B-A0AC-AE4C-91CB-B18D119DE4EF}" type="slidenum">
              <a:rPr lang="en-US" sz="1200">
                <a:latin typeface="Arial" charset="0"/>
                <a:cs typeface="Arial" charset="0"/>
              </a:rPr>
              <a:pPr/>
              <a:t>4</a:t>
            </a:fld>
            <a:endParaRPr lang="en-US" sz="1200">
              <a:latin typeface="Arial" charset="0"/>
              <a:cs typeface="Arial" charset="0"/>
            </a:endParaRPr>
          </a:p>
        </p:txBody>
      </p:sp>
      <p:sp>
        <p:nvSpPr>
          <p:cNvPr id="39938" name="Rectangle 2"/>
          <p:cNvSpPr>
            <a:spLocks noGrp="1" noRot="1" noChangeAspect="1" noChangeArrowheads="1" noTextEdit="1"/>
          </p:cNvSpPr>
          <p:nvPr>
            <p:ph type="sldImg"/>
          </p:nvPr>
        </p:nvSpPr>
        <p:spPr>
          <a:xfrm>
            <a:off x="1147763" y="690563"/>
            <a:ext cx="4608512" cy="3457575"/>
          </a:xfrm>
          <a:ln/>
        </p:spPr>
      </p:sp>
      <p:sp>
        <p:nvSpPr>
          <p:cNvPr id="39939" name="Rectangle 3"/>
          <p:cNvSpPr>
            <a:spLocks noGrp="1" noChangeArrowheads="1"/>
          </p:cNvSpPr>
          <p:nvPr>
            <p:ph type="body" idx="1"/>
          </p:nvPr>
        </p:nvSpPr>
        <p:spPr>
          <a:xfrm>
            <a:off x="920750" y="4379913"/>
            <a:ext cx="5062538" cy="414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l-NL">
              <a:latin typeface="Arial" charset="0"/>
              <a:ea typeface="MS PGothic"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ea typeface="MS PGothic" charset="0"/>
              </a:rPr>
              <a:t>CityGML often seen as a format for 3D building/city data, but developed to integrate data. That’s what it really is. </a:t>
            </a:r>
          </a:p>
          <a:p>
            <a:endParaRPr lang="en-GB">
              <a:ea typeface="MS PGothic" charset="0"/>
            </a:endParaRPr>
          </a:p>
          <a:p>
            <a:r>
              <a:rPr lang="en-GB">
                <a:ea typeface="MS PGothic" charset="0"/>
              </a:rPr>
              <a:t>CityGML developed for this purpose. This si really aligned with bringing data together in smart cities. </a:t>
            </a:r>
          </a:p>
          <a:p>
            <a:endParaRPr lang="en-GB">
              <a:ea typeface="MS PGothic"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100" b="1">
                <a:solidFill>
                  <a:schemeClr val="tx1"/>
                </a:solidFill>
                <a:latin typeface="CG Times" charset="0"/>
                <a:ea typeface="MS PGothic" charset="0"/>
                <a:cs typeface="MS PGothic" charset="0"/>
              </a:defRPr>
            </a:lvl1pPr>
            <a:lvl2pPr marL="742950" indent="-285750" defTabSz="920750" eaLnBrk="0" hangingPunct="0">
              <a:defRPr sz="1100" b="1">
                <a:solidFill>
                  <a:schemeClr val="tx1"/>
                </a:solidFill>
                <a:latin typeface="CG Times" charset="0"/>
                <a:ea typeface="MS PGothic" charset="0"/>
                <a:cs typeface="MS PGothic" charset="0"/>
              </a:defRPr>
            </a:lvl2pPr>
            <a:lvl3pPr marL="1143000" indent="-228600" defTabSz="920750" eaLnBrk="0" hangingPunct="0">
              <a:defRPr sz="1100" b="1">
                <a:solidFill>
                  <a:schemeClr val="tx1"/>
                </a:solidFill>
                <a:latin typeface="CG Times" charset="0"/>
                <a:ea typeface="MS PGothic" charset="0"/>
                <a:cs typeface="MS PGothic" charset="0"/>
              </a:defRPr>
            </a:lvl3pPr>
            <a:lvl4pPr marL="1600200" indent="-228600" defTabSz="920750" eaLnBrk="0" hangingPunct="0">
              <a:defRPr sz="1100" b="1">
                <a:solidFill>
                  <a:schemeClr val="tx1"/>
                </a:solidFill>
                <a:latin typeface="CG Times" charset="0"/>
                <a:ea typeface="MS PGothic" charset="0"/>
                <a:cs typeface="MS PGothic" charset="0"/>
              </a:defRPr>
            </a:lvl4pPr>
            <a:lvl5pPr marL="2057400" indent="-228600" defTabSz="920750" eaLnBrk="0" hangingPunct="0">
              <a:defRPr sz="1100" b="1">
                <a:solidFill>
                  <a:schemeClr val="tx1"/>
                </a:solidFill>
                <a:latin typeface="CG Times" charset="0"/>
                <a:ea typeface="MS PGothic" charset="0"/>
                <a:cs typeface="MS PGothic" charset="0"/>
              </a:defRPr>
            </a:lvl5pPr>
            <a:lvl6pPr marL="25146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fld id="{1764C3AC-D039-F74C-9690-42B86A2F073F}" type="slidenum">
              <a:rPr lang="en-US" sz="1200">
                <a:solidFill>
                  <a:srgbClr val="000000"/>
                </a:solidFill>
                <a:latin typeface="Arial" charset="0"/>
                <a:cs typeface="Arial" charset="0"/>
              </a:rPr>
              <a:pPr eaLnBrk="1" hangingPunct="1"/>
              <a:t>7</a:t>
            </a:fld>
            <a:endParaRPr lang="en-US" sz="1200">
              <a:solidFill>
                <a:srgbClr val="000000"/>
              </a:solidFill>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E707EB-5C3E-4861-BF5D-5AE253EA0260}" type="slidenum">
              <a:rPr lang="en-US" smtClean="0"/>
              <a:pPr>
                <a:defRPr/>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MS PGothic" charset="0"/>
              </a:rPr>
              <a:t>"On the one hand, concerned citizens and privacy advocates recognize the immense potential for government malfeasance and corporate abuse of this technology…</a:t>
            </a:r>
          </a:p>
          <a:p>
            <a:endParaRPr lang="en-US">
              <a:latin typeface="Arial" charset="0"/>
              <a:ea typeface="MS PGothic" charset="0"/>
            </a:endParaRPr>
          </a:p>
          <a:p>
            <a:r>
              <a:rPr lang="en-US">
                <a:latin typeface="Arial" charset="0"/>
                <a:ea typeface="MS PGothic" charset="0"/>
              </a:rPr>
              <a:t>....On the other hand, many scientists, corporations, and individual consumers see immense social and monetary value in this technology.</a:t>
            </a:r>
          </a:p>
          <a:p>
            <a:endParaRPr lang="en-US">
              <a:latin typeface="Arial" charset="0"/>
              <a:ea typeface="MS PGothic" charset="0"/>
            </a:endParaRPr>
          </a:p>
          <a:p>
            <a:pPr algn="r"/>
            <a:r>
              <a:rPr lang="en-US">
                <a:latin typeface="Arial" charset="0"/>
                <a:ea typeface="MS PGothic" charset="0"/>
              </a:rPr>
              <a:t>- “Is human mobility tracking a good idea?”, Daniel Soper, Communications of the ACM, V.55 Issue 4, April 2012 </a:t>
            </a:r>
          </a:p>
          <a:p>
            <a:endParaRPr lang="en-US">
              <a:ea typeface="MS PGothic"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100" b="1">
                <a:solidFill>
                  <a:schemeClr val="tx1"/>
                </a:solidFill>
                <a:latin typeface="CG Times" charset="0"/>
                <a:ea typeface="MS PGothic" charset="0"/>
                <a:cs typeface="MS PGothic" charset="0"/>
              </a:defRPr>
            </a:lvl1pPr>
            <a:lvl2pPr marL="742950" indent="-285750" defTabSz="920750" eaLnBrk="0" hangingPunct="0">
              <a:defRPr sz="1100" b="1">
                <a:solidFill>
                  <a:schemeClr val="tx1"/>
                </a:solidFill>
                <a:latin typeface="CG Times" charset="0"/>
                <a:ea typeface="MS PGothic" charset="0"/>
                <a:cs typeface="MS PGothic" charset="0"/>
              </a:defRPr>
            </a:lvl2pPr>
            <a:lvl3pPr marL="1143000" indent="-228600" defTabSz="920750" eaLnBrk="0" hangingPunct="0">
              <a:defRPr sz="1100" b="1">
                <a:solidFill>
                  <a:schemeClr val="tx1"/>
                </a:solidFill>
                <a:latin typeface="CG Times" charset="0"/>
                <a:ea typeface="MS PGothic" charset="0"/>
                <a:cs typeface="MS PGothic" charset="0"/>
              </a:defRPr>
            </a:lvl3pPr>
            <a:lvl4pPr marL="1600200" indent="-228600" defTabSz="920750" eaLnBrk="0" hangingPunct="0">
              <a:defRPr sz="1100" b="1">
                <a:solidFill>
                  <a:schemeClr val="tx1"/>
                </a:solidFill>
                <a:latin typeface="CG Times" charset="0"/>
                <a:ea typeface="MS PGothic" charset="0"/>
                <a:cs typeface="MS PGothic" charset="0"/>
              </a:defRPr>
            </a:lvl4pPr>
            <a:lvl5pPr marL="2057400" indent="-228600" defTabSz="920750" eaLnBrk="0" hangingPunct="0">
              <a:defRPr sz="1100" b="1">
                <a:solidFill>
                  <a:schemeClr val="tx1"/>
                </a:solidFill>
                <a:latin typeface="CG Times" charset="0"/>
                <a:ea typeface="MS PGothic" charset="0"/>
                <a:cs typeface="MS PGothic" charset="0"/>
              </a:defRPr>
            </a:lvl5pPr>
            <a:lvl6pPr marL="25146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6FEC4104-7975-E141-8C86-80E9425C6BC3}" type="slidenum">
              <a:rPr lang="en-US" sz="1200">
                <a:latin typeface="Arial" charset="0"/>
              </a:rPr>
              <a:pPr/>
              <a:t>17</a:t>
            </a:fld>
            <a:endParaRPr lang="en-US"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ea typeface="MS PGothic" charset="0"/>
              </a:rPr>
              <a:t>The first in a new summit series being offered by OGC. The Location Powers Summits are about tackling the major issues and innovations in the location technology world and looking at how we collaborate to realise the full potential of using location information.  This first summit will be held as part of the final OGC Technical Committee meetings in Tokyo and will focus on the location information technology standards needed to help build and realise a ‘Smart City’. To register interest in attending or participating as a presentor or panellist please contact OGC’s head of Communications Denise McKenzie at dmckenzie@opengeospatial.org. Further details of the summit and will be announced in the next month.</a:t>
            </a:r>
          </a:p>
          <a:p>
            <a:endParaRPr lang="en-GB">
              <a:ea typeface="MS PGothic" charset="0"/>
            </a:endParaRPr>
          </a:p>
          <a:p>
            <a:endParaRPr lang="en-GB">
              <a:ea typeface="MS PGothic"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1100" b="1">
                <a:solidFill>
                  <a:schemeClr val="tx1"/>
                </a:solidFill>
                <a:latin typeface="CG Times" charset="0"/>
                <a:ea typeface="MS PGothic" charset="0"/>
                <a:cs typeface="MS PGothic" charset="0"/>
              </a:defRPr>
            </a:lvl1pPr>
            <a:lvl2pPr marL="742950" indent="-285750" defTabSz="920750" eaLnBrk="0" hangingPunct="0">
              <a:defRPr sz="1100" b="1">
                <a:solidFill>
                  <a:schemeClr val="tx1"/>
                </a:solidFill>
                <a:latin typeface="CG Times" charset="0"/>
                <a:ea typeface="MS PGothic" charset="0"/>
                <a:cs typeface="MS PGothic" charset="0"/>
              </a:defRPr>
            </a:lvl2pPr>
            <a:lvl3pPr marL="1143000" indent="-228600" defTabSz="920750" eaLnBrk="0" hangingPunct="0">
              <a:defRPr sz="1100" b="1">
                <a:solidFill>
                  <a:schemeClr val="tx1"/>
                </a:solidFill>
                <a:latin typeface="CG Times" charset="0"/>
                <a:ea typeface="MS PGothic" charset="0"/>
                <a:cs typeface="MS PGothic" charset="0"/>
              </a:defRPr>
            </a:lvl3pPr>
            <a:lvl4pPr marL="1600200" indent="-228600" defTabSz="920750" eaLnBrk="0" hangingPunct="0">
              <a:defRPr sz="1100" b="1">
                <a:solidFill>
                  <a:schemeClr val="tx1"/>
                </a:solidFill>
                <a:latin typeface="CG Times" charset="0"/>
                <a:ea typeface="MS PGothic" charset="0"/>
                <a:cs typeface="MS PGothic" charset="0"/>
              </a:defRPr>
            </a:lvl4pPr>
            <a:lvl5pPr marL="2057400" indent="-228600" defTabSz="920750" eaLnBrk="0" hangingPunct="0">
              <a:defRPr sz="1100" b="1">
                <a:solidFill>
                  <a:schemeClr val="tx1"/>
                </a:solidFill>
                <a:latin typeface="CG Times" charset="0"/>
                <a:ea typeface="MS PGothic" charset="0"/>
                <a:cs typeface="MS PGothic" charset="0"/>
              </a:defRPr>
            </a:lvl5pPr>
            <a:lvl6pPr marL="25146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92075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199896A2-24C6-0F4D-943F-7BEAD41B3DC4}" type="slidenum">
              <a:rPr lang="en-US" sz="1200">
                <a:latin typeface="Arial" charset="0"/>
              </a:rPr>
              <a:pPr/>
              <a:t>22</a:t>
            </a:fld>
            <a:endParaRPr lang="en-US" sz="12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8739188" y="214313"/>
            <a:ext cx="76200" cy="215900"/>
          </a:xfrm>
          <a:prstGeom prst="rect">
            <a:avLst/>
          </a:prstGeom>
          <a:noFill/>
          <a:ln>
            <a:noFill/>
          </a:ln>
          <a:extLst/>
        </p:spPr>
        <p:txBody>
          <a:bodyPr wrap="none" lIns="0" tIns="45719" rIns="0" bIns="45719">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z="800" smtClean="0">
                <a:solidFill>
                  <a:srgbClr val="FFFFFF"/>
                </a:solidFill>
                <a:latin typeface="Arial" charset="0"/>
              </a:rPr>
              <a:t>®</a:t>
            </a:r>
          </a:p>
        </p:txBody>
      </p:sp>
      <p:pic>
        <p:nvPicPr>
          <p:cNvPr id="5" name="Picture 10" descr="OGC header 20101220.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Picture 7.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6096000"/>
            <a:ext cx="1381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userDrawn="1"/>
        </p:nvSpPr>
        <p:spPr bwMode="auto">
          <a:xfrm>
            <a:off x="4144963" y="1219200"/>
            <a:ext cx="854075" cy="246063"/>
          </a:xfrm>
          <a:prstGeom prst="rect">
            <a:avLst/>
          </a:prstGeom>
          <a:noFill/>
          <a:ln>
            <a:noFill/>
          </a:ln>
          <a:extLst/>
        </p:spPr>
        <p:txBody>
          <a:bodyPr wrap="none" lIns="0" tIns="45719" rIns="0" bIns="45719">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lgn="ctr">
              <a:defRPr/>
            </a:pPr>
            <a:r>
              <a:rPr lang="en-US" dirty="0" smtClean="0">
                <a:latin typeface="Arial" charset="0"/>
              </a:rPr>
              <a:t>Sponsored by</a:t>
            </a:r>
          </a:p>
        </p:txBody>
      </p:sp>
      <p:pic>
        <p:nvPicPr>
          <p:cNvPr id="8" name="Picture 2" descr="Esri Canada"/>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47800" y="2355850"/>
            <a:ext cx="219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University of Calgary"/>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43350" y="1817688"/>
            <a:ext cx="12573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GeoConnections"/>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15000" y="2184400"/>
            <a:ext cx="16668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ctrTitle"/>
          </p:nvPr>
        </p:nvSpPr>
        <p:spPr>
          <a:xfrm>
            <a:off x="762000" y="3276600"/>
            <a:ext cx="7772400" cy="1143000"/>
          </a:xfrm>
        </p:spPr>
        <p:txBody>
          <a:bodyPr/>
          <a:lstStyle>
            <a:lvl1pPr>
              <a:defRPr sz="3200">
                <a:latin typeface="Arial Black" pitchFamily="34" charset="0"/>
              </a:defRPr>
            </a:lvl1pPr>
          </a:lstStyle>
          <a:p>
            <a:r>
              <a:rPr lang="en-US" dirty="0" smtClean="0"/>
              <a:t>Click to edit Master title style</a:t>
            </a:r>
            <a:endParaRPr lang="en-US" dirty="0"/>
          </a:p>
        </p:txBody>
      </p:sp>
      <p:sp>
        <p:nvSpPr>
          <p:cNvPr id="463876" name="Rectangle 4"/>
          <p:cNvSpPr>
            <a:spLocks noGrp="1" noChangeArrowheads="1"/>
          </p:cNvSpPr>
          <p:nvPr>
            <p:ph type="subTitle" idx="1"/>
          </p:nvPr>
        </p:nvSpPr>
        <p:spPr>
          <a:xfrm>
            <a:off x="1447800" y="4572000"/>
            <a:ext cx="6400800" cy="1371600"/>
          </a:xfrm>
        </p:spPr>
        <p:txBody>
          <a:bodyPr/>
          <a:lstStyle>
            <a:lvl1pPr marL="0" indent="0" algn="ctr">
              <a:buFontTx/>
              <a:buNone/>
              <a:defRPr sz="1900">
                <a:solidFill>
                  <a:srgbClr val="092E5C"/>
                </a:solidFill>
              </a:defRPr>
            </a:lvl1pPr>
          </a:lstStyle>
          <a:p>
            <a:r>
              <a:rPr lang="en-US" dirty="0" smtClean="0"/>
              <a:t>Click to edit Master subtitle style</a:t>
            </a:r>
            <a:endParaRPr lang="en-US" dirty="0"/>
          </a:p>
        </p:txBody>
      </p:sp>
      <p:sp>
        <p:nvSpPr>
          <p:cNvPr id="11" name="Rectangle 2"/>
          <p:cNvSpPr>
            <a:spLocks noGrp="1" noChangeArrowheads="1"/>
          </p:cNvSpPr>
          <p:nvPr>
            <p:ph type="ftr" sz="quarter" idx="10"/>
          </p:nvPr>
        </p:nvSpPr>
        <p:spPr>
          <a:xfrm>
            <a:off x="3009900" y="6400800"/>
            <a:ext cx="3276600" cy="304800"/>
          </a:xfrm>
        </p:spPr>
        <p:txBody>
          <a:bodyPr/>
          <a:lstStyle>
            <a:lvl1pPr>
              <a:defRPr>
                <a:effectLst>
                  <a:outerShdw blurRad="38100" dist="38100" dir="2700000" algn="tl">
                    <a:srgbClr val="DDDDDD"/>
                  </a:outerShdw>
                </a:effectLst>
              </a:defRPr>
            </a:lvl1pPr>
          </a:lstStyle>
          <a:p>
            <a:pPr>
              <a:defRPr/>
            </a:pPr>
            <a:r>
              <a:rPr lang="en-US"/>
              <a:t>Copyright © 2014 Open Geospatial Consortium</a:t>
            </a:r>
          </a:p>
        </p:txBody>
      </p:sp>
    </p:spTree>
    <p:extLst>
      <p:ext uri="{BB962C8B-B14F-4D97-AF65-F5344CB8AC3E}">
        <p14:creationId xmlns:p14="http://schemas.microsoft.com/office/powerpoint/2010/main" val="30858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4780CAD4-3C0D-C948-9780-B5EA7D77F62B}" type="slidenum">
              <a:rPr lang="en-US"/>
              <a:pPr>
                <a:defRPr/>
              </a:pPr>
              <a:t>‹#›</a:t>
            </a:fld>
            <a:endParaRPr lang="en-US"/>
          </a:p>
        </p:txBody>
      </p:sp>
    </p:spTree>
    <p:extLst>
      <p:ext uri="{BB962C8B-B14F-4D97-AF65-F5344CB8AC3E}">
        <p14:creationId xmlns:p14="http://schemas.microsoft.com/office/powerpoint/2010/main" val="5230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5288" y="136525"/>
            <a:ext cx="2170112" cy="6034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7" y="136525"/>
            <a:ext cx="6361113" cy="6034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8260DC10-11B3-2948-9CA4-BCD7141AA9BC}" type="slidenum">
              <a:rPr lang="en-US"/>
              <a:pPr>
                <a:defRPr/>
              </a:pPr>
              <a:t>‹#›</a:t>
            </a:fld>
            <a:endParaRPr lang="en-US"/>
          </a:p>
        </p:txBody>
      </p:sp>
    </p:spTree>
    <p:extLst>
      <p:ext uri="{BB962C8B-B14F-4D97-AF65-F5344CB8AC3E}">
        <p14:creationId xmlns:p14="http://schemas.microsoft.com/office/powerpoint/2010/main" val="10505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ext Box 18"/>
          <p:cNvSpPr txBox="1">
            <a:spLocks noChangeArrowheads="1"/>
          </p:cNvSpPr>
          <p:nvPr userDrawn="1"/>
        </p:nvSpPr>
        <p:spPr bwMode="auto">
          <a:xfrm>
            <a:off x="7467600" y="214313"/>
            <a:ext cx="1346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lg"/>
                <a:tailEnd/>
              </a14:hiddenLine>
            </a:ext>
          </a:extLst>
        </p:spPr>
        <p:txBody>
          <a:bodyPr lIns="0" tIns="45719" rIns="0" bIns="45719">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z="800" dirty="0" smtClean="0">
                <a:solidFill>
                  <a:srgbClr val="FFFFFF"/>
                </a:solidFill>
                <a:latin typeface="Arial" charset="0"/>
                <a:cs typeface="Arial" charset="0"/>
              </a:rPr>
              <a:t>®</a:t>
            </a:r>
          </a:p>
        </p:txBody>
      </p:sp>
      <p:pic>
        <p:nvPicPr>
          <p:cNvPr id="3" name="Picture 11" descr="whitelogo_OGC2-01-01.png"/>
          <p:cNvPicPr>
            <a:picLocks noChangeAspect="1"/>
          </p:cNvPicPr>
          <p:nvPr userDrawn="1"/>
        </p:nvPicPr>
        <p:blipFill>
          <a:blip r:embed="rId2">
            <a:extLst>
              <a:ext uri="{28A0092B-C50C-407E-A947-70E740481C1C}">
                <a14:useLocalDpi xmlns:a14="http://schemas.microsoft.com/office/drawing/2010/main" val="0"/>
              </a:ext>
            </a:extLst>
          </a:blip>
          <a:srcRect t="26393" b="14664"/>
          <a:stretch>
            <a:fillRect/>
          </a:stretch>
        </p:blipFill>
        <p:spPr bwMode="auto">
          <a:xfrm>
            <a:off x="7024688" y="69850"/>
            <a:ext cx="211931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8610600" y="50800"/>
            <a:ext cx="279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hangingPunct="1">
              <a:defRPr/>
            </a:pPr>
            <a:r>
              <a:rPr lang="en-US" b="0" dirty="0" smtClean="0">
                <a:solidFill>
                  <a:srgbClr val="FFFFFF"/>
                </a:solidFill>
                <a:cs typeface="Arial" charset="0"/>
              </a:rPr>
              <a:t>®</a:t>
            </a:r>
          </a:p>
        </p:txBody>
      </p:sp>
      <p:pic>
        <p:nvPicPr>
          <p:cNvPr id="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0" y="0"/>
            <a:ext cx="0" cy="261938"/>
          </a:xfrm>
          <a:prstGeom prst="rect">
            <a:avLst/>
          </a:prstGeom>
          <a:noFill/>
          <a:ln w="9525">
            <a:solidFill>
              <a:srgbClr val="969696"/>
            </a:solidFill>
            <a:round/>
            <a:headEnd type="stealth" w="med" len="lg"/>
            <a:tailEnd/>
          </a:ln>
          <a:extLst>
            <a:ext uri="{909E8E84-426E-40dd-AFC4-6F175D3DCCD1}">
              <a14:hiddenFill xmlns:a14="http://schemas.microsoft.com/office/drawing/2010/main">
                <a:solidFill>
                  <a:srgbClr val="FFFFFF"/>
                </a:solidFill>
              </a14:hiddenFill>
            </a:ext>
          </a:extLst>
        </p:spPr>
        <p:txBody>
          <a:bodyPr wrap="none" lIns="0" tIns="45719" rIns="0" bIns="45719">
            <a:spAutoFit/>
          </a:bodyPr>
          <a:lstStyle/>
          <a:p>
            <a:pPr defTabSz="912813" eaLnBrk="0" hangingPunct="0"/>
            <a:endParaRPr lang="en-GB"/>
          </a:p>
        </p:txBody>
      </p:sp>
      <p:sp>
        <p:nvSpPr>
          <p:cNvPr id="7" name="Rectangle 13"/>
          <p:cNvSpPr>
            <a:spLocks noChangeArrowheads="1"/>
          </p:cNvSpPr>
          <p:nvPr userDrawn="1"/>
        </p:nvSpPr>
        <p:spPr bwMode="auto">
          <a:xfrm>
            <a:off x="0" y="0"/>
            <a:ext cx="9144000" cy="261938"/>
          </a:xfrm>
          <a:prstGeom prst="rect">
            <a:avLst/>
          </a:prstGeom>
          <a:solidFill>
            <a:srgbClr val="FFFFFF">
              <a:alpha val="94901"/>
            </a:srgbClr>
          </a:solidFill>
          <a:ln w="9525">
            <a:solidFill>
              <a:srgbClr val="969696"/>
            </a:solidFill>
            <a:round/>
            <a:headEnd type="stealth" w="med" len="lg"/>
            <a:tailEnd/>
          </a:ln>
        </p:spPr>
        <p:txBody>
          <a:bodyPr lIns="0" tIns="45719" rIns="0" bIns="45719">
            <a:spAutoFit/>
          </a:bodyPr>
          <a:lstStyle/>
          <a:p>
            <a:pPr defTabSz="912813" eaLnBrk="0" hangingPunct="0"/>
            <a:endParaRPr lang="en-GB"/>
          </a:p>
        </p:txBody>
      </p:sp>
    </p:spTree>
    <p:extLst>
      <p:ext uri="{BB962C8B-B14F-4D97-AF65-F5344CB8AC3E}">
        <p14:creationId xmlns:p14="http://schemas.microsoft.com/office/powerpoint/2010/main" val="36300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6191250"/>
            <a:ext cx="23987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3"/>
          <p:cNvSpPr>
            <a:spLocks noGrp="1"/>
          </p:cNvSpPr>
          <p:nvPr>
            <p:ph type="dt" sz="half" idx="10"/>
          </p:nvPr>
        </p:nvSpPr>
        <p:spPr>
          <a:xfrm>
            <a:off x="457200" y="6356350"/>
            <a:ext cx="2133600" cy="365125"/>
          </a:xfrm>
          <a:prstGeom prst="rect">
            <a:avLst/>
          </a:prstGeom>
        </p:spPr>
        <p:txBody>
          <a:bodyPr lIns="121914" tIns="60957" rIns="121914" bIns="60957"/>
          <a:lstStyle>
            <a:lvl1pPr>
              <a:defRPr>
                <a:solidFill>
                  <a:prstClr val="black">
                    <a:tint val="75000"/>
                  </a:prstClr>
                </a:solidFill>
              </a:defRPr>
            </a:lvl1pPr>
          </a:lstStyle>
          <a:p>
            <a:pPr>
              <a:defRPr/>
            </a:pPr>
            <a:fld id="{FBFDEB04-94B6-A547-A069-EB84F1C5F3EC}" type="datetimeFigureOut">
              <a:rPr lang="en-US"/>
              <a:pPr>
                <a:defRPr/>
              </a:pPr>
              <a:t>9/14/14</a:t>
            </a:fld>
            <a:endParaRPr lang="en-US"/>
          </a:p>
        </p:txBody>
      </p:sp>
      <p:sp>
        <p:nvSpPr>
          <p:cNvPr id="9"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6A5E6A51-ECBF-5342-BA1B-5653CFAB0741}" type="slidenum">
              <a:rPr lang="en-US" altLang="en-US"/>
              <a:pPr>
                <a:defRPr/>
              </a:pPr>
              <a:t>‹#›</a:t>
            </a:fld>
            <a:endParaRPr lang="en-US" altLang="en-US"/>
          </a:p>
        </p:txBody>
      </p:sp>
    </p:spTree>
    <p:extLst>
      <p:ext uri="{BB962C8B-B14F-4D97-AF65-F5344CB8AC3E}">
        <p14:creationId xmlns:p14="http://schemas.microsoft.com/office/powerpoint/2010/main" val="556271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ea typeface="MS PGothic" charset="0"/>
              </a:defRPr>
            </a:lvl1pPr>
          </a:lstStyle>
          <a:p>
            <a:pPr>
              <a:defRPr/>
            </a:pPr>
            <a:fld id="{165916F0-63D2-2B4A-AB51-480E80B52223}" type="datetimeFigureOut">
              <a:rPr lang="en-US"/>
              <a:pPr>
                <a:defRPr/>
              </a:pPr>
              <a:t>9/14/14</a:t>
            </a:fld>
            <a:endParaRPr lang="en-US"/>
          </a:p>
        </p:txBody>
      </p:sp>
      <p:sp>
        <p:nvSpPr>
          <p:cNvPr id="5"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59DFE27C-9595-0343-91A6-7FC866423504}" type="slidenum">
              <a:rPr lang="en-US" altLang="en-US"/>
              <a:pPr>
                <a:defRPr/>
              </a:pPr>
              <a:t>‹#›</a:t>
            </a:fld>
            <a:endParaRPr lang="en-US" altLang="en-US"/>
          </a:p>
        </p:txBody>
      </p:sp>
    </p:spTree>
    <p:extLst>
      <p:ext uri="{BB962C8B-B14F-4D97-AF65-F5344CB8AC3E}">
        <p14:creationId xmlns:p14="http://schemas.microsoft.com/office/powerpoint/2010/main" val="3097120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ea typeface="MS PGothic" charset="0"/>
              </a:defRPr>
            </a:lvl1pPr>
          </a:lstStyle>
          <a:p>
            <a:pPr>
              <a:defRPr/>
            </a:pPr>
            <a:fld id="{4818A255-B669-F348-8526-C83BCE10F6AC}" type="datetimeFigureOut">
              <a:rPr lang="en-US"/>
              <a:pPr>
                <a:defRPr/>
              </a:pPr>
              <a:t>9/14/14</a:t>
            </a:fld>
            <a:endParaRPr lang="en-US"/>
          </a:p>
        </p:txBody>
      </p:sp>
      <p:sp>
        <p:nvSpPr>
          <p:cNvPr id="5"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C79DC959-B631-634B-885B-5B935FF4C84B}" type="slidenum">
              <a:rPr lang="en-US" altLang="en-US"/>
              <a:pPr>
                <a:defRPr/>
              </a:pPr>
              <a:t>‹#›</a:t>
            </a:fld>
            <a:endParaRPr lang="en-US" altLang="en-US"/>
          </a:p>
        </p:txBody>
      </p:sp>
    </p:spTree>
    <p:extLst>
      <p:ext uri="{BB962C8B-B14F-4D97-AF65-F5344CB8AC3E}">
        <p14:creationId xmlns:p14="http://schemas.microsoft.com/office/powerpoint/2010/main" val="390841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8" indent="0">
              <a:buNone/>
              <a:defRPr sz="1900">
                <a:solidFill>
                  <a:schemeClr val="tx1">
                    <a:tint val="75000"/>
                  </a:schemeClr>
                </a:solidFill>
              </a:defRPr>
            </a:lvl2pPr>
            <a:lvl3pPr marL="914354" indent="0">
              <a:buNone/>
              <a:defRPr sz="1600">
                <a:solidFill>
                  <a:schemeClr val="tx1">
                    <a:tint val="75000"/>
                  </a:schemeClr>
                </a:solidFill>
              </a:defRPr>
            </a:lvl3pPr>
            <a:lvl4pPr marL="1371532" indent="0">
              <a:buNone/>
              <a:defRPr sz="1500">
                <a:solidFill>
                  <a:schemeClr val="tx1">
                    <a:tint val="75000"/>
                  </a:schemeClr>
                </a:solidFill>
              </a:defRPr>
            </a:lvl4pPr>
            <a:lvl5pPr marL="1828709" indent="0">
              <a:buNone/>
              <a:defRPr sz="1500">
                <a:solidFill>
                  <a:schemeClr val="tx1">
                    <a:tint val="75000"/>
                  </a:schemeClr>
                </a:solidFill>
              </a:defRPr>
            </a:lvl5pPr>
            <a:lvl6pPr marL="2285886" indent="0">
              <a:buNone/>
              <a:defRPr sz="1500">
                <a:solidFill>
                  <a:schemeClr val="tx1">
                    <a:tint val="75000"/>
                  </a:schemeClr>
                </a:solidFill>
              </a:defRPr>
            </a:lvl6pPr>
            <a:lvl7pPr marL="2743062" indent="0">
              <a:buNone/>
              <a:defRPr sz="1500">
                <a:solidFill>
                  <a:schemeClr val="tx1">
                    <a:tint val="75000"/>
                  </a:schemeClr>
                </a:solidFill>
              </a:defRPr>
            </a:lvl7pPr>
            <a:lvl8pPr marL="3200240" indent="0">
              <a:buNone/>
              <a:defRPr sz="1500">
                <a:solidFill>
                  <a:schemeClr val="tx1">
                    <a:tint val="75000"/>
                  </a:schemeClr>
                </a:solidFill>
              </a:defRPr>
            </a:lvl8pPr>
            <a:lvl9pPr marL="3657418"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ea typeface="MS PGothic" charset="0"/>
              </a:defRPr>
            </a:lvl1pPr>
          </a:lstStyle>
          <a:p>
            <a:pPr>
              <a:defRPr/>
            </a:pPr>
            <a:fld id="{E5CDE0BF-1E33-804B-81BB-5A85CFE73954}" type="datetimeFigureOut">
              <a:rPr lang="en-US"/>
              <a:pPr>
                <a:defRPr/>
              </a:pPr>
              <a:t>9/14/14</a:t>
            </a:fld>
            <a:endParaRPr lang="en-US"/>
          </a:p>
        </p:txBody>
      </p:sp>
      <p:sp>
        <p:nvSpPr>
          <p:cNvPr id="5"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16AFA6E9-66BE-FC41-BE3F-DC42631D057F}" type="slidenum">
              <a:rPr lang="en-US" altLang="en-US"/>
              <a:pPr>
                <a:defRPr/>
              </a:pPr>
              <a:t>‹#›</a:t>
            </a:fld>
            <a:endParaRPr lang="en-US" altLang="en-US"/>
          </a:p>
        </p:txBody>
      </p:sp>
    </p:spTree>
    <p:extLst>
      <p:ext uri="{BB962C8B-B14F-4D97-AF65-F5344CB8AC3E}">
        <p14:creationId xmlns:p14="http://schemas.microsoft.com/office/powerpoint/2010/main" val="2417683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ea typeface="MS PGothic" charset="0"/>
              </a:defRPr>
            </a:lvl1pPr>
          </a:lstStyle>
          <a:p>
            <a:pPr>
              <a:defRPr/>
            </a:pPr>
            <a:fld id="{E0522CA6-7294-A341-AA62-122395FF6A17}" type="datetimeFigureOut">
              <a:rPr lang="en-US"/>
              <a:pPr>
                <a:defRPr/>
              </a:pPr>
              <a:t>9/14/14</a:t>
            </a:fld>
            <a:endParaRPr lang="en-US"/>
          </a:p>
        </p:txBody>
      </p:sp>
      <p:sp>
        <p:nvSpPr>
          <p:cNvPr id="6"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65336553-8164-0548-B262-635A26D441CF}" type="slidenum">
              <a:rPr lang="en-US" altLang="en-US"/>
              <a:pPr>
                <a:defRPr/>
              </a:pPr>
              <a:t>‹#›</a:t>
            </a:fld>
            <a:endParaRPr lang="en-US" altLang="en-US"/>
          </a:p>
        </p:txBody>
      </p:sp>
    </p:spTree>
    <p:extLst>
      <p:ext uri="{BB962C8B-B14F-4D97-AF65-F5344CB8AC3E}">
        <p14:creationId xmlns:p14="http://schemas.microsoft.com/office/powerpoint/2010/main" val="3452897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ea typeface="MS PGothic" charset="0"/>
              </a:defRPr>
            </a:lvl1pPr>
          </a:lstStyle>
          <a:p>
            <a:pPr>
              <a:defRPr/>
            </a:pPr>
            <a:fld id="{8A5BE481-B000-234B-A519-454435F5702C}" type="datetimeFigureOut">
              <a:rPr lang="en-US"/>
              <a:pPr>
                <a:defRPr/>
              </a:pPr>
              <a:t>9/14/14</a:t>
            </a:fld>
            <a:endParaRPr lang="en-US"/>
          </a:p>
        </p:txBody>
      </p:sp>
      <p:sp>
        <p:nvSpPr>
          <p:cNvPr id="8"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61B0854C-81FC-6345-ADAB-FC64D0221978}" type="slidenum">
              <a:rPr lang="en-US" altLang="en-US"/>
              <a:pPr>
                <a:defRPr/>
              </a:pPr>
              <a:t>‹#›</a:t>
            </a:fld>
            <a:endParaRPr lang="en-US" altLang="en-US"/>
          </a:p>
        </p:txBody>
      </p:sp>
    </p:spTree>
    <p:extLst>
      <p:ext uri="{BB962C8B-B14F-4D97-AF65-F5344CB8AC3E}">
        <p14:creationId xmlns:p14="http://schemas.microsoft.com/office/powerpoint/2010/main" val="545776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defTabSz="914400">
              <a:defRPr b="1">
                <a:ea typeface="MS PGothic" charset="0"/>
              </a:defRPr>
            </a:lvl1pPr>
          </a:lstStyle>
          <a:p>
            <a:pPr>
              <a:defRPr/>
            </a:pPr>
            <a:fld id="{840817B5-46B8-B742-8993-F3F1BA2528B4}" type="datetimeFigureOut">
              <a:rPr lang="en-US"/>
              <a:pPr>
                <a:defRPr/>
              </a:pPr>
              <a:t>9/14/14</a:t>
            </a:fld>
            <a:endParaRPr lang="en-US"/>
          </a:p>
        </p:txBody>
      </p:sp>
      <p:sp>
        <p:nvSpPr>
          <p:cNvPr id="4"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AD7E308E-85F9-8A49-A272-57BDB8698C8E}" type="slidenum">
              <a:rPr lang="en-US" altLang="en-US"/>
              <a:pPr>
                <a:defRPr/>
              </a:pPr>
              <a:t>‹#›</a:t>
            </a:fld>
            <a:endParaRPr lang="en-US" altLang="en-US"/>
          </a:p>
        </p:txBody>
      </p:sp>
    </p:spTree>
    <p:extLst>
      <p:ext uri="{BB962C8B-B14F-4D97-AF65-F5344CB8AC3E}">
        <p14:creationId xmlns:p14="http://schemas.microsoft.com/office/powerpoint/2010/main" val="57653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E757376A-5513-6949-AF2E-6FC3408D1B01}" type="slidenum">
              <a:rPr lang="en-US"/>
              <a:pPr>
                <a:defRPr/>
              </a:pPr>
              <a:t>‹#›</a:t>
            </a:fld>
            <a:endParaRPr lang="en-US"/>
          </a:p>
        </p:txBody>
      </p:sp>
    </p:spTree>
    <p:extLst>
      <p:ext uri="{BB962C8B-B14F-4D97-AF65-F5344CB8AC3E}">
        <p14:creationId xmlns:p14="http://schemas.microsoft.com/office/powerpoint/2010/main" val="2211884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6191250"/>
            <a:ext cx="23987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defTabSz="914400">
              <a:defRPr b="1">
                <a:ea typeface="MS PGothic" charset="0"/>
              </a:defRPr>
            </a:lvl1pPr>
          </a:lstStyle>
          <a:p>
            <a:pPr>
              <a:defRPr/>
            </a:pPr>
            <a:fld id="{4E5FAF67-D08B-5643-B545-1ABD8D318A31}" type="datetimeFigureOut">
              <a:rPr lang="en-US"/>
              <a:pPr>
                <a:defRPr/>
              </a:pPr>
              <a:t>9/14/14</a:t>
            </a:fld>
            <a:endParaRPr lang="en-US"/>
          </a:p>
        </p:txBody>
      </p:sp>
      <p:sp>
        <p:nvSpPr>
          <p:cNvPr id="4"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4CC44FD9-5E11-6E4A-BE0C-E827AAAAFFDA}" type="slidenum">
              <a:rPr lang="en-US" altLang="en-US"/>
              <a:pPr>
                <a:defRPr/>
              </a:pPr>
              <a:t>‹#›</a:t>
            </a:fld>
            <a:endParaRPr lang="en-US" altLang="en-US"/>
          </a:p>
        </p:txBody>
      </p:sp>
    </p:spTree>
    <p:extLst>
      <p:ext uri="{BB962C8B-B14F-4D97-AF65-F5344CB8AC3E}">
        <p14:creationId xmlns:p14="http://schemas.microsoft.com/office/powerpoint/2010/main" val="408320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ea typeface="MS PGothic" charset="0"/>
              </a:defRPr>
            </a:lvl1pPr>
          </a:lstStyle>
          <a:p>
            <a:pPr>
              <a:defRPr/>
            </a:pPr>
            <a:fld id="{DD238458-15DD-BE4A-9D34-A7E398A2850B}" type="datetimeFigureOut">
              <a:rPr lang="en-US"/>
              <a:pPr>
                <a:defRPr/>
              </a:pPr>
              <a:t>9/14/14</a:t>
            </a:fld>
            <a:endParaRPr lang="en-US"/>
          </a:p>
        </p:txBody>
      </p:sp>
      <p:sp>
        <p:nvSpPr>
          <p:cNvPr id="6"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FCC5C441-2511-9945-A242-520D724586E8}" type="slidenum">
              <a:rPr lang="en-US" altLang="en-US"/>
              <a:pPr>
                <a:defRPr/>
              </a:pPr>
              <a:t>‹#›</a:t>
            </a:fld>
            <a:endParaRPr lang="en-US" altLang="en-US"/>
          </a:p>
        </p:txBody>
      </p:sp>
    </p:spTree>
    <p:extLst>
      <p:ext uri="{BB962C8B-B14F-4D97-AF65-F5344CB8AC3E}">
        <p14:creationId xmlns:p14="http://schemas.microsoft.com/office/powerpoint/2010/main" val="3100176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ea typeface="MS PGothic" charset="0"/>
              </a:defRPr>
            </a:lvl1pPr>
          </a:lstStyle>
          <a:p>
            <a:pPr>
              <a:defRPr/>
            </a:pPr>
            <a:fld id="{9F973515-852C-3F49-B110-3DA3ACD42876}" type="datetimeFigureOut">
              <a:rPr lang="en-US"/>
              <a:pPr>
                <a:defRPr/>
              </a:pPr>
              <a:t>9/14/14</a:t>
            </a:fld>
            <a:endParaRPr lang="en-US"/>
          </a:p>
        </p:txBody>
      </p:sp>
      <p:sp>
        <p:nvSpPr>
          <p:cNvPr id="6"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45AA9C58-0C45-FB44-BE78-5C52D369948C}" type="slidenum">
              <a:rPr lang="en-US" altLang="en-US"/>
              <a:pPr>
                <a:defRPr/>
              </a:pPr>
              <a:t>‹#›</a:t>
            </a:fld>
            <a:endParaRPr lang="en-US" altLang="en-US"/>
          </a:p>
        </p:txBody>
      </p:sp>
    </p:spTree>
    <p:extLst>
      <p:ext uri="{BB962C8B-B14F-4D97-AF65-F5344CB8AC3E}">
        <p14:creationId xmlns:p14="http://schemas.microsoft.com/office/powerpoint/2010/main" val="3975734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ea typeface="MS PGothic" charset="0"/>
              </a:defRPr>
            </a:lvl1pPr>
          </a:lstStyle>
          <a:p>
            <a:pPr>
              <a:defRPr/>
            </a:pPr>
            <a:fld id="{26A6EA5B-84FD-8845-9E84-506D0239E9E6}" type="datetimeFigureOut">
              <a:rPr lang="en-US"/>
              <a:pPr>
                <a:defRPr/>
              </a:pPr>
              <a:t>9/14/14</a:t>
            </a:fld>
            <a:endParaRPr lang="en-US"/>
          </a:p>
        </p:txBody>
      </p:sp>
      <p:sp>
        <p:nvSpPr>
          <p:cNvPr id="5"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19288DC7-B076-8742-9954-76A207F141AD}" type="slidenum">
              <a:rPr lang="en-US" altLang="en-US"/>
              <a:pPr>
                <a:defRPr/>
              </a:pPr>
              <a:t>‹#›</a:t>
            </a:fld>
            <a:endParaRPr lang="en-US" altLang="en-US"/>
          </a:p>
        </p:txBody>
      </p:sp>
    </p:spTree>
    <p:extLst>
      <p:ext uri="{BB962C8B-B14F-4D97-AF65-F5344CB8AC3E}">
        <p14:creationId xmlns:p14="http://schemas.microsoft.com/office/powerpoint/2010/main" val="836827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ea typeface="MS PGothic" charset="0"/>
              </a:defRPr>
            </a:lvl1pPr>
          </a:lstStyle>
          <a:p>
            <a:pPr>
              <a:defRPr/>
            </a:pPr>
            <a:fld id="{1CD32A39-5354-BE40-AA88-D38820121576}" type="datetimeFigureOut">
              <a:rPr lang="en-US"/>
              <a:pPr>
                <a:defRPr/>
              </a:pPr>
              <a:t>9/14/14</a:t>
            </a:fld>
            <a:endParaRPr lang="en-US"/>
          </a:p>
        </p:txBody>
      </p:sp>
      <p:sp>
        <p:nvSpPr>
          <p:cNvPr id="5"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BE88C198-AB91-9D46-A970-E5C06CF022A7}" type="slidenum">
              <a:rPr lang="en-US" altLang="en-US"/>
              <a:pPr>
                <a:defRPr/>
              </a:pPr>
              <a:t>‹#›</a:t>
            </a:fld>
            <a:endParaRPr lang="en-US" altLang="en-US"/>
          </a:p>
        </p:txBody>
      </p:sp>
    </p:spTree>
    <p:extLst>
      <p:ext uri="{BB962C8B-B14F-4D97-AF65-F5344CB8AC3E}">
        <p14:creationId xmlns:p14="http://schemas.microsoft.com/office/powerpoint/2010/main" val="625983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3"/>
          <p:cNvSpPr>
            <a:spLocks noGrp="1"/>
          </p:cNvSpPr>
          <p:nvPr>
            <p:ph type="dt" sz="half" idx="10"/>
          </p:nvPr>
        </p:nvSpPr>
        <p:spPr/>
        <p:txBody>
          <a:bodyPr/>
          <a:lstStyle>
            <a:lvl1pPr defTabSz="914400">
              <a:defRPr b="1">
                <a:ea typeface="MS PGothic" charset="0"/>
              </a:defRPr>
            </a:lvl1pPr>
          </a:lstStyle>
          <a:p>
            <a:pPr>
              <a:defRPr/>
            </a:pPr>
            <a:fld id="{994E9E11-3BDC-6E47-AE72-97D7B0039EE8}" type="datetimeFigureOut">
              <a:rPr lang="en-US"/>
              <a:pPr>
                <a:defRPr/>
              </a:pPr>
              <a:t>9/14/14</a:t>
            </a:fld>
            <a:endParaRPr lang="en-US"/>
          </a:p>
        </p:txBody>
      </p:sp>
      <p:sp>
        <p:nvSpPr>
          <p:cNvPr id="7"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B0CA33D4-2E03-1E45-B105-D7267F0E8323}" type="slidenum">
              <a:rPr lang="en-US" altLang="en-US"/>
              <a:pPr>
                <a:defRPr/>
              </a:pPr>
              <a:t>‹#›</a:t>
            </a:fld>
            <a:endParaRPr lang="en-US" altLang="en-US"/>
          </a:p>
        </p:txBody>
      </p:sp>
    </p:spTree>
    <p:extLst>
      <p:ext uri="{BB962C8B-B14F-4D97-AF65-F5344CB8AC3E}">
        <p14:creationId xmlns:p14="http://schemas.microsoft.com/office/powerpoint/2010/main" val="3695408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2"/>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8591"/>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defTabSz="914400">
              <a:defRPr b="1">
                <a:ea typeface="MS PGothic" charset="0"/>
              </a:defRPr>
            </a:lvl1pPr>
          </a:lstStyle>
          <a:p>
            <a:pPr>
              <a:defRPr/>
            </a:pPr>
            <a:fld id="{1A6BBE9C-E2D4-CA48-9084-70EBF52E9DB8}" type="datetimeFigureOut">
              <a:rPr lang="en-US"/>
              <a:pPr>
                <a:defRPr/>
              </a:pPr>
              <a:t>9/14/14</a:t>
            </a:fld>
            <a:endParaRPr lang="en-US"/>
          </a:p>
        </p:txBody>
      </p:sp>
      <p:sp>
        <p:nvSpPr>
          <p:cNvPr id="6"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DD8A1E54-CE2F-1245-90C4-11D7DCAC4294}" type="slidenum">
              <a:rPr lang="en-US" altLang="en-US"/>
              <a:pPr>
                <a:defRPr/>
              </a:pPr>
              <a:t>‹#›</a:t>
            </a:fld>
            <a:endParaRPr lang="en-US" altLang="en-US"/>
          </a:p>
        </p:txBody>
      </p:sp>
    </p:spTree>
    <p:extLst>
      <p:ext uri="{BB962C8B-B14F-4D97-AF65-F5344CB8AC3E}">
        <p14:creationId xmlns:p14="http://schemas.microsoft.com/office/powerpoint/2010/main" val="3177421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6191250"/>
            <a:ext cx="23987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9"/>
            <a:ext cx="8229600" cy="1143000"/>
          </a:xfrm>
        </p:spPr>
        <p:txBody>
          <a:bodyPr/>
          <a:lstStyle>
            <a:lvl1pPr>
              <a:defRPr>
                <a:latin typeface="+mn-lt"/>
              </a:defRPr>
            </a:lvl1pPr>
          </a:lstStyle>
          <a:p>
            <a:r>
              <a:rPr lang="en-US" smtClean="0"/>
              <a:t>Click to edit Master title style</a:t>
            </a:r>
            <a:endParaRPr lang="en-GB"/>
          </a:p>
        </p:txBody>
      </p:sp>
      <p:sp>
        <p:nvSpPr>
          <p:cNvPr id="3" name="Text Placeholder 2"/>
          <p:cNvSpPr>
            <a:spLocks noGrp="1"/>
          </p:cNvSpPr>
          <p:nvPr>
            <p:ph type="body" sz="half" idx="1"/>
          </p:nvPr>
        </p:nvSpPr>
        <p:spPr>
          <a:xfrm>
            <a:off x="457200" y="1600201"/>
            <a:ext cx="4038600" cy="4525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3"/>
          <p:cNvSpPr>
            <a:spLocks noGrp="1"/>
          </p:cNvSpPr>
          <p:nvPr>
            <p:ph type="dt" sz="half" idx="10"/>
          </p:nvPr>
        </p:nvSpPr>
        <p:spPr/>
        <p:txBody>
          <a:bodyPr/>
          <a:lstStyle>
            <a:lvl1pPr defTabSz="914400">
              <a:defRPr b="1">
                <a:ea typeface="MS PGothic" charset="0"/>
              </a:defRPr>
            </a:lvl1pPr>
          </a:lstStyle>
          <a:p>
            <a:pPr>
              <a:defRPr/>
            </a:pPr>
            <a:fld id="{CA6AC30D-8366-E745-842B-22DEE184868A}" type="datetimeFigureOut">
              <a:rPr lang="en-US"/>
              <a:pPr>
                <a:defRPr/>
              </a:pPr>
              <a:t>9/14/14</a:t>
            </a:fld>
            <a:endParaRPr lang="en-US"/>
          </a:p>
        </p:txBody>
      </p:sp>
      <p:sp>
        <p:nvSpPr>
          <p:cNvPr id="7"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8"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F0009A8F-8C83-4044-94F6-83F1D1AE4C27}" type="slidenum">
              <a:rPr lang="en-US" altLang="en-US"/>
              <a:pPr>
                <a:defRPr/>
              </a:pPr>
              <a:t>‹#›</a:t>
            </a:fld>
            <a:endParaRPr lang="en-US" altLang="en-US"/>
          </a:p>
        </p:txBody>
      </p:sp>
    </p:spTree>
    <p:extLst>
      <p:ext uri="{BB962C8B-B14F-4D97-AF65-F5344CB8AC3E}">
        <p14:creationId xmlns:p14="http://schemas.microsoft.com/office/powerpoint/2010/main" val="4007488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6191250"/>
            <a:ext cx="23987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defTabSz="914400">
              <a:defRPr b="1">
                <a:ea typeface="MS PGothic" charset="0"/>
              </a:defRPr>
            </a:lvl1pPr>
          </a:lstStyle>
          <a:p>
            <a:pPr>
              <a:defRPr/>
            </a:pPr>
            <a:fld id="{2235E70C-F8BF-0A4E-B5CF-1E503650F90B}" type="datetimeFigureOut">
              <a:rPr lang="en-US"/>
              <a:pPr>
                <a:defRPr/>
              </a:pPr>
              <a:t>9/14/14</a:t>
            </a:fld>
            <a:endParaRPr lang="en-US"/>
          </a:p>
        </p:txBody>
      </p:sp>
      <p:sp>
        <p:nvSpPr>
          <p:cNvPr id="8"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8BE0FAC6-847C-EE4B-839A-16A38723D730}" type="slidenum">
              <a:rPr lang="en-US" altLang="en-US"/>
              <a:pPr>
                <a:defRPr/>
              </a:pPr>
              <a:t>‹#›</a:t>
            </a:fld>
            <a:endParaRPr lang="en-US" altLang="en-US"/>
          </a:p>
        </p:txBody>
      </p:sp>
    </p:spTree>
    <p:extLst>
      <p:ext uri="{BB962C8B-B14F-4D97-AF65-F5344CB8AC3E}">
        <p14:creationId xmlns:p14="http://schemas.microsoft.com/office/powerpoint/2010/main" val="2504654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988" y="6191250"/>
            <a:ext cx="23987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3"/>
          <p:cNvSpPr>
            <a:spLocks noGrp="1"/>
          </p:cNvSpPr>
          <p:nvPr>
            <p:ph type="dt" sz="half" idx="10"/>
          </p:nvPr>
        </p:nvSpPr>
        <p:spPr/>
        <p:txBody>
          <a:bodyPr/>
          <a:lstStyle>
            <a:lvl1pPr defTabSz="914400">
              <a:defRPr b="1">
                <a:ea typeface="MS PGothic" charset="0"/>
              </a:defRPr>
            </a:lvl1pPr>
          </a:lstStyle>
          <a:p>
            <a:pPr>
              <a:defRPr/>
            </a:pPr>
            <a:fld id="{01C71235-C7B3-8042-9C61-7D14F5DA117B}" type="datetimeFigureOut">
              <a:rPr lang="en-US"/>
              <a:pPr>
                <a:defRPr/>
              </a:pPr>
              <a:t>9/14/14</a:t>
            </a:fld>
            <a:endParaRPr lang="en-US"/>
          </a:p>
        </p:txBody>
      </p:sp>
      <p:sp>
        <p:nvSpPr>
          <p:cNvPr id="9" name="Footer Placeholder 4"/>
          <p:cNvSpPr>
            <a:spLocks noGrp="1"/>
          </p:cNvSpPr>
          <p:nvPr>
            <p:ph type="ftr" sz="quarter" idx="11"/>
          </p:nvPr>
        </p:nvSpPr>
        <p:spPr/>
        <p:txBody>
          <a:bodyPr/>
          <a:lstStyle>
            <a:lvl1pPr defTabSz="914400">
              <a:defRPr b="1">
                <a:ea typeface="MS PGothic" charset="0"/>
              </a:defRPr>
            </a:lvl1pPr>
          </a:lstStyle>
          <a:p>
            <a:pPr>
              <a:defRPr/>
            </a:pPr>
            <a:endParaRPr lang="en-US"/>
          </a:p>
        </p:txBody>
      </p:sp>
      <p:sp>
        <p:nvSpPr>
          <p:cNvPr id="10" name="Slide Number Placeholder 5"/>
          <p:cNvSpPr>
            <a:spLocks noGrp="1"/>
          </p:cNvSpPr>
          <p:nvPr>
            <p:ph type="sldNum" sz="quarter" idx="12"/>
          </p:nvPr>
        </p:nvSpPr>
        <p:spPr/>
        <p:txBody>
          <a:bodyPr/>
          <a:lstStyle>
            <a:lvl1pPr defTabSz="914400">
              <a:defRPr b="1">
                <a:ea typeface="MS PGothic" charset="0"/>
                <a:cs typeface="MS PGothic" charset="0"/>
              </a:defRPr>
            </a:lvl1pPr>
          </a:lstStyle>
          <a:p>
            <a:pPr>
              <a:defRPr/>
            </a:pPr>
            <a:fld id="{8ADBC293-6689-364D-9570-EADBFC164BDD}" type="slidenum">
              <a:rPr lang="en-US" altLang="en-US"/>
              <a:pPr>
                <a:defRPr/>
              </a:pPr>
              <a:t>‹#›</a:t>
            </a:fld>
            <a:endParaRPr lang="en-US" altLang="en-US"/>
          </a:p>
        </p:txBody>
      </p:sp>
    </p:spTree>
    <p:extLst>
      <p:ext uri="{BB962C8B-B14F-4D97-AF65-F5344CB8AC3E}">
        <p14:creationId xmlns:p14="http://schemas.microsoft.com/office/powerpoint/2010/main" val="37932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900"/>
            </a:lvl2pPr>
            <a:lvl3pPr marL="914377" indent="0">
              <a:buNone/>
              <a:defRPr sz="1600"/>
            </a:lvl3pPr>
            <a:lvl4pPr marL="1371566" indent="0">
              <a:buNone/>
              <a:defRPr sz="1500"/>
            </a:lvl4pPr>
            <a:lvl5pPr marL="1828754" indent="0">
              <a:buNone/>
              <a:defRPr sz="1500"/>
            </a:lvl5pPr>
            <a:lvl6pPr marL="2285943" indent="0">
              <a:buNone/>
              <a:defRPr sz="1500"/>
            </a:lvl6pPr>
            <a:lvl7pPr marL="2743131" indent="0">
              <a:buNone/>
              <a:defRPr sz="1500"/>
            </a:lvl7pPr>
            <a:lvl8pPr marL="3200320" indent="0">
              <a:buNone/>
              <a:defRPr sz="1500"/>
            </a:lvl8pPr>
            <a:lvl9pPr marL="3657509" indent="0">
              <a:buNone/>
              <a:defRPr sz="15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5" name="Rectangle 6"/>
          <p:cNvSpPr>
            <a:spLocks noGrp="1" noChangeArrowheads="1"/>
          </p:cNvSpPr>
          <p:nvPr>
            <p:ph type="sldNum" sz="quarter" idx="11"/>
          </p:nvPr>
        </p:nvSpPr>
        <p:spPr>
          <a:ln/>
        </p:spPr>
        <p:txBody>
          <a:bodyPr/>
          <a:lstStyle>
            <a:lvl1pPr>
              <a:defRPr/>
            </a:lvl1pPr>
          </a:lstStyle>
          <a:p>
            <a:pPr>
              <a:defRPr/>
            </a:pPr>
            <a:fld id="{B0078551-782B-9347-A540-677E38E6AA55}" type="slidenum">
              <a:rPr lang="en-US"/>
              <a:pPr>
                <a:defRPr/>
              </a:pPr>
              <a:t>‹#›</a:t>
            </a:fld>
            <a:endParaRPr lang="en-US"/>
          </a:p>
        </p:txBody>
      </p:sp>
    </p:spTree>
    <p:extLst>
      <p:ext uri="{BB962C8B-B14F-4D97-AF65-F5344CB8AC3E}">
        <p14:creationId xmlns:p14="http://schemas.microsoft.com/office/powerpoint/2010/main" val="3583631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5" y="2130850"/>
            <a:ext cx="7773293" cy="1470049"/>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826" y="3886648"/>
            <a:ext cx="6400353" cy="1752451"/>
          </a:xfrm>
        </p:spPr>
        <p:txBody>
          <a:bodyPr/>
          <a:lstStyle>
            <a:lvl1pPr marL="0" indent="0" algn="ctr">
              <a:buNone/>
              <a:defRPr/>
            </a:lvl1pPr>
            <a:lvl2pPr marL="321427" indent="0" algn="ctr">
              <a:buNone/>
              <a:defRPr/>
            </a:lvl2pPr>
            <a:lvl3pPr marL="642852" indent="0" algn="ctr">
              <a:buNone/>
              <a:defRPr/>
            </a:lvl3pPr>
            <a:lvl4pPr marL="964279" indent="0" algn="ctr">
              <a:buNone/>
              <a:defRPr/>
            </a:lvl4pPr>
            <a:lvl5pPr marL="1285704" indent="0" algn="ctr">
              <a:buNone/>
              <a:defRPr/>
            </a:lvl5pPr>
            <a:lvl6pPr marL="1607130" indent="0" algn="ctr">
              <a:buNone/>
              <a:defRPr/>
            </a:lvl6pPr>
            <a:lvl7pPr marL="1928556" indent="0" algn="ctr">
              <a:buNone/>
              <a:defRPr/>
            </a:lvl7pPr>
            <a:lvl8pPr marL="2249982" indent="0" algn="ctr">
              <a:buNone/>
              <a:defRPr/>
            </a:lvl8pPr>
            <a:lvl9pPr marL="2571408"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27325283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24978392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4"/>
            <a:ext cx="7772176" cy="1361777"/>
          </a:xfrm>
        </p:spPr>
        <p:txBody>
          <a:bodyPr anchor="t"/>
          <a:lstStyle>
            <a:lvl1pPr algn="l">
              <a:defRPr sz="2800" b="1" cap="all"/>
            </a:lvl1pPr>
          </a:lstStyle>
          <a:p>
            <a:r>
              <a:rPr lang="en-CA" smtClean="0"/>
              <a:t>Click to edit Master title style</a:t>
            </a:r>
            <a:endParaRPr lang="en-US"/>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500"/>
            </a:lvl1pPr>
            <a:lvl2pPr marL="321427" indent="0">
              <a:buNone/>
              <a:defRPr sz="1300"/>
            </a:lvl2pPr>
            <a:lvl3pPr marL="642852" indent="0">
              <a:buNone/>
              <a:defRPr sz="1100"/>
            </a:lvl3pPr>
            <a:lvl4pPr marL="964279" indent="0">
              <a:buNone/>
              <a:defRPr sz="1100"/>
            </a:lvl4pPr>
            <a:lvl5pPr marL="1285704" indent="0">
              <a:buNone/>
              <a:defRPr sz="1100"/>
            </a:lvl5pPr>
            <a:lvl6pPr marL="1607130" indent="0">
              <a:buNone/>
              <a:defRPr sz="1100"/>
            </a:lvl6pPr>
            <a:lvl7pPr marL="1928556" indent="0">
              <a:buNone/>
              <a:defRPr sz="1100"/>
            </a:lvl7pPr>
            <a:lvl8pPr marL="2249982" indent="0">
              <a:buNone/>
              <a:defRPr sz="1100"/>
            </a:lvl8pPr>
            <a:lvl9pPr marL="2571408" indent="0">
              <a:buNone/>
              <a:defRPr sz="1100"/>
            </a:lvl9pPr>
          </a:lstStyle>
          <a:p>
            <a:pPr lvl="0"/>
            <a:r>
              <a:rPr lang="en-CA" smtClean="0"/>
              <a:t>Click to edit Master text styles</a:t>
            </a:r>
          </a:p>
        </p:txBody>
      </p:sp>
    </p:spTree>
    <p:extLst>
      <p:ext uri="{BB962C8B-B14F-4D97-AF65-F5344CB8AC3E}">
        <p14:creationId xmlns:p14="http://schemas.microsoft.com/office/powerpoint/2010/main" val="140495260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92968" y="3536158"/>
            <a:ext cx="3625453" cy="794743"/>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25580" y="3536158"/>
            <a:ext cx="3625453" cy="794743"/>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85445872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647" y="1534791"/>
            <a:ext cx="4039568" cy="639588"/>
          </a:xfrm>
        </p:spPr>
        <p:txBody>
          <a:bodyPr anchor="b"/>
          <a:lstStyle>
            <a:lvl1pPr marL="0" indent="0">
              <a:buNone/>
              <a:defRPr sz="1700" b="1"/>
            </a:lvl1pPr>
            <a:lvl2pPr marL="321427" indent="0">
              <a:buNone/>
              <a:defRPr sz="1500" b="1"/>
            </a:lvl2pPr>
            <a:lvl3pPr marL="642852" indent="0">
              <a:buNone/>
              <a:defRPr sz="1300" b="1"/>
            </a:lvl3pPr>
            <a:lvl4pPr marL="964279" indent="0">
              <a:buNone/>
              <a:defRPr sz="1100" b="1"/>
            </a:lvl4pPr>
            <a:lvl5pPr marL="1285704" indent="0">
              <a:buNone/>
              <a:defRPr sz="1100" b="1"/>
            </a:lvl5pPr>
            <a:lvl6pPr marL="1607130" indent="0">
              <a:buNone/>
              <a:defRPr sz="1100" b="1"/>
            </a:lvl6pPr>
            <a:lvl7pPr marL="1928556" indent="0">
              <a:buNone/>
              <a:defRPr sz="1100" b="1"/>
            </a:lvl7pPr>
            <a:lvl8pPr marL="2249982" indent="0">
              <a:buNone/>
              <a:defRPr sz="1100" b="1"/>
            </a:lvl8pPr>
            <a:lvl9pPr marL="2571408" indent="0">
              <a:buNone/>
              <a:defRPr sz="1100" b="1"/>
            </a:lvl9pPr>
          </a:lstStyle>
          <a:p>
            <a:pPr lvl="0"/>
            <a:r>
              <a:rPr lang="en-CA"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4555" y="1534791"/>
            <a:ext cx="4041800" cy="639588"/>
          </a:xfrm>
        </p:spPr>
        <p:txBody>
          <a:bodyPr anchor="b"/>
          <a:lstStyle>
            <a:lvl1pPr marL="0" indent="0">
              <a:buNone/>
              <a:defRPr sz="1700" b="1"/>
            </a:lvl1pPr>
            <a:lvl2pPr marL="321427" indent="0">
              <a:buNone/>
              <a:defRPr sz="1500" b="1"/>
            </a:lvl2pPr>
            <a:lvl3pPr marL="642852" indent="0">
              <a:buNone/>
              <a:defRPr sz="1300" b="1"/>
            </a:lvl3pPr>
            <a:lvl4pPr marL="964279" indent="0">
              <a:buNone/>
              <a:defRPr sz="1100" b="1"/>
            </a:lvl4pPr>
            <a:lvl5pPr marL="1285704" indent="0">
              <a:buNone/>
              <a:defRPr sz="1100" b="1"/>
            </a:lvl5pPr>
            <a:lvl6pPr marL="1607130" indent="0">
              <a:buNone/>
              <a:defRPr sz="1100" b="1"/>
            </a:lvl6pPr>
            <a:lvl7pPr marL="1928556" indent="0">
              <a:buNone/>
              <a:defRPr sz="1100" b="1"/>
            </a:lvl7pPr>
            <a:lvl8pPr marL="2249982" indent="0">
              <a:buNone/>
              <a:defRPr sz="1100" b="1"/>
            </a:lvl8pPr>
            <a:lvl9pPr marL="2571408" indent="0">
              <a:buNone/>
              <a:defRPr sz="1100" b="1"/>
            </a:lvl9pPr>
          </a:lstStyle>
          <a:p>
            <a:pPr lvl="0"/>
            <a:r>
              <a:rPr lang="en-CA" smtClean="0"/>
              <a:t>Click to edit Master text styles</a:t>
            </a:r>
          </a:p>
        </p:txBody>
      </p:sp>
      <p:sp>
        <p:nvSpPr>
          <p:cNvPr id="6" name="Content Placeholder 5"/>
          <p:cNvSpPr>
            <a:spLocks noGrp="1"/>
          </p:cNvSpPr>
          <p:nvPr>
            <p:ph sz="quarter" idx="4"/>
          </p:nvPr>
        </p:nvSpPr>
        <p:spPr>
          <a:xfrm>
            <a:off x="4644555" y="2174380"/>
            <a:ext cx="4041800" cy="3951387"/>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4178696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05075422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10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5"/>
            <a:ext cx="3008189" cy="1161975"/>
          </a:xfrm>
        </p:spPr>
        <p:txBody>
          <a:bodyPr/>
          <a:lstStyle>
            <a:lvl1pPr algn="l">
              <a:defRPr sz="1500" b="1"/>
            </a:lvl1pPr>
          </a:lstStyle>
          <a:p>
            <a:r>
              <a:rPr lang="en-CA" smtClean="0"/>
              <a:t>Click to edit Master title style</a:t>
            </a:r>
            <a:endParaRPr lang="en-US"/>
          </a:p>
        </p:txBody>
      </p:sp>
      <p:sp>
        <p:nvSpPr>
          <p:cNvPr id="3" name="Content Placeholder 2"/>
          <p:cNvSpPr>
            <a:spLocks noGrp="1"/>
          </p:cNvSpPr>
          <p:nvPr>
            <p:ph idx="1"/>
          </p:nvPr>
        </p:nvSpPr>
        <p:spPr>
          <a:xfrm>
            <a:off x="3575226" y="273472"/>
            <a:ext cx="5111129" cy="585229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648" y="1435450"/>
            <a:ext cx="3008189" cy="4690319"/>
          </a:xfrm>
        </p:spPr>
        <p:txBody>
          <a:bodyPr/>
          <a:lstStyle>
            <a:lvl1pPr marL="0" indent="0">
              <a:buNone/>
              <a:defRPr sz="1100"/>
            </a:lvl1pPr>
            <a:lvl2pPr marL="321427" indent="0">
              <a:buNone/>
              <a:defRPr sz="800"/>
            </a:lvl2pPr>
            <a:lvl3pPr marL="642852" indent="0">
              <a:buNone/>
              <a:defRPr sz="700"/>
            </a:lvl3pPr>
            <a:lvl4pPr marL="964279" indent="0">
              <a:buNone/>
              <a:defRPr sz="700"/>
            </a:lvl4pPr>
            <a:lvl5pPr marL="1285704" indent="0">
              <a:buNone/>
              <a:defRPr sz="700"/>
            </a:lvl5pPr>
            <a:lvl6pPr marL="1607130" indent="0">
              <a:buNone/>
              <a:defRPr sz="700"/>
            </a:lvl6pPr>
            <a:lvl7pPr marL="1928556" indent="0">
              <a:buNone/>
              <a:defRPr sz="700"/>
            </a:lvl7pPr>
            <a:lvl8pPr marL="2249982" indent="0">
              <a:buNone/>
              <a:defRPr sz="700"/>
            </a:lvl8pPr>
            <a:lvl9pPr marL="2571408" indent="0">
              <a:buNone/>
              <a:defRPr sz="700"/>
            </a:lvl9pPr>
          </a:lstStyle>
          <a:p>
            <a:pPr lvl="0"/>
            <a:r>
              <a:rPr lang="en-CA" smtClean="0"/>
              <a:t>Click to edit Master text styles</a:t>
            </a:r>
          </a:p>
        </p:txBody>
      </p:sp>
    </p:spTree>
    <p:extLst>
      <p:ext uri="{BB962C8B-B14F-4D97-AF65-F5344CB8AC3E}">
        <p14:creationId xmlns:p14="http://schemas.microsoft.com/office/powerpoint/2010/main" val="98980933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5"/>
            <a:ext cx="5486177" cy="567035"/>
          </a:xfrm>
        </p:spPr>
        <p:txBody>
          <a:bodyPr/>
          <a:lstStyle>
            <a:lvl1pPr algn="l">
              <a:defRPr sz="1500" b="1"/>
            </a:lvl1pPr>
          </a:lstStyle>
          <a:p>
            <a:r>
              <a:rPr lang="en-CA" smtClean="0"/>
              <a:t>Click to edit Master title style</a:t>
            </a:r>
            <a:endParaRPr lang="en-US"/>
          </a:p>
        </p:txBody>
      </p:sp>
      <p:sp>
        <p:nvSpPr>
          <p:cNvPr id="3" name="Picture Placeholder 2"/>
          <p:cNvSpPr>
            <a:spLocks noGrp="1"/>
          </p:cNvSpPr>
          <p:nvPr>
            <p:ph type="pic" idx="1"/>
          </p:nvPr>
        </p:nvSpPr>
        <p:spPr>
          <a:xfrm>
            <a:off x="1792637" y="612802"/>
            <a:ext cx="5486177" cy="4114353"/>
          </a:xfrm>
        </p:spPr>
        <p:txBody>
          <a:bodyPr/>
          <a:lstStyle>
            <a:lvl1pPr marL="0" indent="0">
              <a:buNone/>
              <a:defRPr sz="2300"/>
            </a:lvl1pPr>
            <a:lvl2pPr marL="321427" indent="0">
              <a:buNone/>
              <a:defRPr sz="2000"/>
            </a:lvl2pPr>
            <a:lvl3pPr marL="642852" indent="0">
              <a:buNone/>
              <a:defRPr sz="1700"/>
            </a:lvl3pPr>
            <a:lvl4pPr marL="964279" indent="0">
              <a:buNone/>
              <a:defRPr sz="1500"/>
            </a:lvl4pPr>
            <a:lvl5pPr marL="1285704" indent="0">
              <a:buNone/>
              <a:defRPr sz="1500"/>
            </a:lvl5pPr>
            <a:lvl6pPr marL="1607130" indent="0">
              <a:buNone/>
              <a:defRPr sz="1500"/>
            </a:lvl6pPr>
            <a:lvl7pPr marL="1928556" indent="0">
              <a:buNone/>
              <a:defRPr sz="1500"/>
            </a:lvl7pPr>
            <a:lvl8pPr marL="2249982" indent="0">
              <a:buNone/>
              <a:defRPr sz="1500"/>
            </a:lvl8pPr>
            <a:lvl9pPr marL="2571408" indent="0">
              <a:buNone/>
              <a:defRPr sz="15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37" y="5367859"/>
            <a:ext cx="5486177" cy="804788"/>
          </a:xfrm>
        </p:spPr>
        <p:txBody>
          <a:bodyPr/>
          <a:lstStyle>
            <a:lvl1pPr marL="0" indent="0">
              <a:buNone/>
              <a:defRPr sz="1100"/>
            </a:lvl1pPr>
            <a:lvl2pPr marL="321427" indent="0">
              <a:buNone/>
              <a:defRPr sz="800"/>
            </a:lvl2pPr>
            <a:lvl3pPr marL="642852" indent="0">
              <a:buNone/>
              <a:defRPr sz="700"/>
            </a:lvl3pPr>
            <a:lvl4pPr marL="964279" indent="0">
              <a:buNone/>
              <a:defRPr sz="700"/>
            </a:lvl4pPr>
            <a:lvl5pPr marL="1285704" indent="0">
              <a:buNone/>
              <a:defRPr sz="700"/>
            </a:lvl5pPr>
            <a:lvl6pPr marL="1607130" indent="0">
              <a:buNone/>
              <a:defRPr sz="700"/>
            </a:lvl6pPr>
            <a:lvl7pPr marL="1928556" indent="0">
              <a:buNone/>
              <a:defRPr sz="700"/>
            </a:lvl7pPr>
            <a:lvl8pPr marL="2249982" indent="0">
              <a:buNone/>
              <a:defRPr sz="700"/>
            </a:lvl8pPr>
            <a:lvl9pPr marL="2571408" indent="0">
              <a:buNone/>
              <a:defRPr sz="700"/>
            </a:lvl9pPr>
          </a:lstStyle>
          <a:p>
            <a:pPr lvl="0"/>
            <a:r>
              <a:rPr lang="en-CA" smtClean="0"/>
              <a:t>Click to edit Master text styles</a:t>
            </a:r>
          </a:p>
        </p:txBody>
      </p:sp>
    </p:spTree>
    <p:extLst>
      <p:ext uri="{BB962C8B-B14F-4D97-AF65-F5344CB8AC3E}">
        <p14:creationId xmlns:p14="http://schemas.microsoft.com/office/powerpoint/2010/main" val="118112373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628907001"/>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6075" y="1279525"/>
            <a:ext cx="4152900" cy="489108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279525"/>
            <a:ext cx="4152900" cy="4891088"/>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54430CAB-F4CD-DE4F-9D76-EFD908ED3C07}" type="slidenum">
              <a:rPr lang="en-US"/>
              <a:pPr>
                <a:defRPr/>
              </a:pPr>
              <a:t>‹#›</a:t>
            </a:fld>
            <a:endParaRPr lang="en-US"/>
          </a:p>
        </p:txBody>
      </p:sp>
    </p:spTree>
    <p:extLst>
      <p:ext uri="{BB962C8B-B14F-4D97-AF65-F5344CB8AC3E}">
        <p14:creationId xmlns:p14="http://schemas.microsoft.com/office/powerpoint/2010/main" val="3248470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8" y="1151932"/>
            <a:ext cx="1839516" cy="3178969"/>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92971" y="1151932"/>
            <a:ext cx="5411391" cy="3178969"/>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5424109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8" name="Rectangle 6"/>
          <p:cNvSpPr>
            <a:spLocks noGrp="1" noChangeArrowheads="1"/>
          </p:cNvSpPr>
          <p:nvPr>
            <p:ph type="sldNum" sz="quarter" idx="11"/>
          </p:nvPr>
        </p:nvSpPr>
        <p:spPr>
          <a:ln/>
        </p:spPr>
        <p:txBody>
          <a:bodyPr/>
          <a:lstStyle>
            <a:lvl1pPr>
              <a:defRPr/>
            </a:lvl1pPr>
          </a:lstStyle>
          <a:p>
            <a:pPr>
              <a:defRPr/>
            </a:pPr>
            <a:fld id="{5A6D9716-B7BC-9048-8540-B28A7BDED8EC}" type="slidenum">
              <a:rPr lang="en-US"/>
              <a:pPr>
                <a:defRPr/>
              </a:pPr>
              <a:t>‹#›</a:t>
            </a:fld>
            <a:endParaRPr lang="en-US"/>
          </a:p>
        </p:txBody>
      </p:sp>
    </p:spTree>
    <p:extLst>
      <p:ext uri="{BB962C8B-B14F-4D97-AF65-F5344CB8AC3E}">
        <p14:creationId xmlns:p14="http://schemas.microsoft.com/office/powerpoint/2010/main" val="413631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4" name="Rectangle 6"/>
          <p:cNvSpPr>
            <a:spLocks noGrp="1" noChangeArrowheads="1"/>
          </p:cNvSpPr>
          <p:nvPr>
            <p:ph type="sldNum" sz="quarter" idx="11"/>
          </p:nvPr>
        </p:nvSpPr>
        <p:spPr>
          <a:ln/>
        </p:spPr>
        <p:txBody>
          <a:bodyPr/>
          <a:lstStyle>
            <a:lvl1pPr>
              <a:defRPr/>
            </a:lvl1pPr>
          </a:lstStyle>
          <a:p>
            <a:pPr>
              <a:defRPr/>
            </a:pPr>
            <a:fld id="{24EC6DA0-623C-A749-A847-CCC310A7F2C4}" type="slidenum">
              <a:rPr lang="en-US"/>
              <a:pPr>
                <a:defRPr/>
              </a:pPr>
              <a:t>‹#›</a:t>
            </a:fld>
            <a:endParaRPr lang="en-US"/>
          </a:p>
        </p:txBody>
      </p:sp>
    </p:spTree>
    <p:extLst>
      <p:ext uri="{BB962C8B-B14F-4D97-AF65-F5344CB8AC3E}">
        <p14:creationId xmlns:p14="http://schemas.microsoft.com/office/powerpoint/2010/main" val="412441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3" name="Rectangle 6"/>
          <p:cNvSpPr>
            <a:spLocks noGrp="1" noChangeArrowheads="1"/>
          </p:cNvSpPr>
          <p:nvPr>
            <p:ph type="sldNum" sz="quarter" idx="11"/>
          </p:nvPr>
        </p:nvSpPr>
        <p:spPr>
          <a:ln/>
        </p:spPr>
        <p:txBody>
          <a:bodyPr/>
          <a:lstStyle>
            <a:lvl1pPr>
              <a:defRPr/>
            </a:lvl1pPr>
          </a:lstStyle>
          <a:p>
            <a:pPr>
              <a:defRPr/>
            </a:pPr>
            <a:fld id="{807D24B0-422D-CF43-A4AB-7D06D651FA7C}" type="slidenum">
              <a:rPr lang="en-US"/>
              <a:pPr>
                <a:defRPr/>
              </a:pPr>
              <a:t>‹#›</a:t>
            </a:fld>
            <a:endParaRPr lang="en-US"/>
          </a:p>
        </p:txBody>
      </p:sp>
    </p:spTree>
    <p:extLst>
      <p:ext uri="{BB962C8B-B14F-4D97-AF65-F5344CB8AC3E}">
        <p14:creationId xmlns:p14="http://schemas.microsoft.com/office/powerpoint/2010/main" val="2359186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075D0855-5101-8248-AC70-4DA731D101B9}" type="slidenum">
              <a:rPr lang="en-US"/>
              <a:pPr>
                <a:defRPr/>
              </a:pPr>
              <a:t>‹#›</a:t>
            </a:fld>
            <a:endParaRPr lang="en-US"/>
          </a:p>
        </p:txBody>
      </p:sp>
    </p:spTree>
    <p:extLst>
      <p:ext uri="{BB962C8B-B14F-4D97-AF65-F5344CB8AC3E}">
        <p14:creationId xmlns:p14="http://schemas.microsoft.com/office/powerpoint/2010/main" val="213325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Copyright © 2014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64937808-5C1F-1A42-B4F3-B1224D350247}" type="slidenum">
              <a:rPr lang="en-US"/>
              <a:pPr>
                <a:defRPr/>
              </a:pPr>
              <a:t>‹#›</a:t>
            </a:fld>
            <a:endParaRPr lang="en-US"/>
          </a:p>
        </p:txBody>
      </p:sp>
    </p:spTree>
    <p:extLst>
      <p:ext uri="{BB962C8B-B14F-4D97-AF65-F5344CB8AC3E}">
        <p14:creationId xmlns:p14="http://schemas.microsoft.com/office/powerpoint/2010/main" val="28986242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theme" Target="../theme/theme2.xml"/><Relationship Id="rId18" Type="http://schemas.openxmlformats.org/officeDocument/2006/relationships/image" Target="../media/image10.jpeg"/><Relationship Id="rId19"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theme" Target="../theme/theme3.xml"/><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5125" y="776288"/>
            <a:ext cx="84550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0" name="Rectangle 2"/>
          <p:cNvSpPr>
            <a:spLocks noGrp="1" noChangeArrowheads="1"/>
          </p:cNvSpPr>
          <p:nvPr>
            <p:ph type="title"/>
          </p:nvPr>
        </p:nvSpPr>
        <p:spPr bwMode="auto">
          <a:xfrm>
            <a:off x="231775" y="136525"/>
            <a:ext cx="8683625" cy="685800"/>
          </a:xfrm>
          <a:prstGeom prst="rect">
            <a:avLst/>
          </a:prstGeom>
          <a:noFill/>
          <a:ln w="9525">
            <a:noFill/>
            <a:miter lim="800000"/>
            <a:headEnd/>
            <a:tailEnd/>
          </a:ln>
          <a:effec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46075" y="1279525"/>
            <a:ext cx="84582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9" rIns="91438" bIns="457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2852" name="Rectangle 4"/>
          <p:cNvSpPr>
            <a:spLocks noGrp="1" noChangeArrowheads="1"/>
          </p:cNvSpPr>
          <p:nvPr>
            <p:ph type="ftr" sz="quarter" idx="3"/>
          </p:nvPr>
        </p:nvSpPr>
        <p:spPr bwMode="auto">
          <a:xfrm>
            <a:off x="2973388" y="6553200"/>
            <a:ext cx="3200400" cy="2286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ctr" eaLnBrk="0" hangingPunct="0">
              <a:defRPr sz="900" b="0">
                <a:solidFill>
                  <a:srgbClr val="092E5C"/>
                </a:solidFill>
                <a:latin typeface="Arial" charset="0"/>
              </a:defRPr>
            </a:lvl1pPr>
          </a:lstStyle>
          <a:p>
            <a:pPr>
              <a:defRPr/>
            </a:pPr>
            <a:r>
              <a:rPr lang="en-US"/>
              <a:t>Copyright © 2014 Open Geospatial Consortium</a:t>
            </a:r>
          </a:p>
        </p:txBody>
      </p:sp>
      <p:sp>
        <p:nvSpPr>
          <p:cNvPr id="462854" name="Rectangle 6"/>
          <p:cNvSpPr>
            <a:spLocks noGrp="1" noChangeArrowheads="1"/>
          </p:cNvSpPr>
          <p:nvPr>
            <p:ph type="sldNum" sz="quarter" idx="4"/>
          </p:nvPr>
        </p:nvSpPr>
        <p:spPr bwMode="auto">
          <a:xfrm>
            <a:off x="6896100" y="6553200"/>
            <a:ext cx="1905000" cy="228600"/>
          </a:xfrm>
          <a:prstGeom prst="rect">
            <a:avLst/>
          </a:prstGeom>
          <a:noFill/>
          <a:ln w="9525">
            <a:noFill/>
            <a:miter lim="800000"/>
            <a:headEnd/>
            <a:tailEnd/>
          </a:ln>
          <a:effectLst/>
        </p:spPr>
        <p:txBody>
          <a:bodyPr vert="horz" wrap="square" lIns="91438" tIns="45719" rIns="91438" bIns="45719" numCol="1" anchor="t" anchorCtr="0" compatLnSpc="1">
            <a:prstTxWarp prst="textNoShape">
              <a:avLst/>
            </a:prstTxWarp>
          </a:bodyPr>
          <a:lstStyle>
            <a:lvl1pPr algn="r" eaLnBrk="0" hangingPunct="0">
              <a:defRPr sz="900" b="0">
                <a:solidFill>
                  <a:srgbClr val="092E5C"/>
                </a:solidFill>
                <a:latin typeface="Arial" charset="0"/>
              </a:defRPr>
            </a:lvl1pPr>
          </a:lstStyle>
          <a:p>
            <a:pPr>
              <a:defRPr/>
            </a:pPr>
            <a:fld id="{86161025-30B4-FA4F-AAD6-BD58894F2F69}" type="slidenum">
              <a:rPr lang="en-US"/>
              <a:pPr>
                <a:defRPr/>
              </a:pPr>
              <a:t>‹#›</a:t>
            </a:fld>
            <a:endParaRPr lang="en-US"/>
          </a:p>
        </p:txBody>
      </p:sp>
      <p:sp>
        <p:nvSpPr>
          <p:cNvPr id="1031" name="Text Box 16"/>
          <p:cNvSpPr txBox="1">
            <a:spLocks noChangeArrowheads="1"/>
          </p:cNvSpPr>
          <p:nvPr/>
        </p:nvSpPr>
        <p:spPr bwMode="auto">
          <a:xfrm>
            <a:off x="333375" y="6219825"/>
            <a:ext cx="1157288" cy="609600"/>
          </a:xfrm>
          <a:prstGeom prst="rect">
            <a:avLst/>
          </a:prstGeom>
          <a:noFill/>
          <a:ln>
            <a:noFill/>
          </a:ln>
          <a:extLst/>
        </p:spPr>
        <p:txBody>
          <a:bodyPr wrap="none" lIns="0" tIns="0" rIns="0" bIns="0">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z="4000" smtClean="0">
                <a:solidFill>
                  <a:schemeClr val="tx2"/>
                </a:solidFill>
                <a:latin typeface="Times New Roman" charset="0"/>
              </a:rPr>
              <a:t>OGC</a:t>
            </a:r>
          </a:p>
        </p:txBody>
      </p:sp>
      <p:sp>
        <p:nvSpPr>
          <p:cNvPr id="1032" name="Text Box 20"/>
          <p:cNvSpPr txBox="1">
            <a:spLocks noChangeArrowheads="1"/>
          </p:cNvSpPr>
          <p:nvPr/>
        </p:nvSpPr>
        <p:spPr bwMode="auto">
          <a:xfrm>
            <a:off x="1498600" y="6270625"/>
            <a:ext cx="95250" cy="246063"/>
          </a:xfrm>
          <a:prstGeom prst="rect">
            <a:avLst/>
          </a:prstGeom>
          <a:noFill/>
          <a:ln>
            <a:noFill/>
          </a:ln>
          <a:extLst/>
        </p:spPr>
        <p:txBody>
          <a:bodyPr wrap="none" lIns="0" tIns="45719" rIns="0" bIns="45719">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mtClean="0">
                <a:solidFill>
                  <a:schemeClr val="tx2"/>
                </a:solidFill>
                <a:latin typeface="Arial" charset="0"/>
              </a:rPr>
              <a:t>®</a:t>
            </a:r>
          </a:p>
        </p:txBody>
      </p:sp>
    </p:spTree>
  </p:cSld>
  <p:clrMap bg1="lt1" tx1="dk1" bg2="lt2" tx2="dk2" accent1="accent1" accent2="accent2" accent3="accent3" accent4="accent4" accent5="accent5" accent6="accent6" hlink="hlink" folHlink="folHlink"/>
  <p:sldLayoutIdLst>
    <p:sldLayoutId id="2147483989"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90" r:id="rId12"/>
    <p:sldLayoutId id="2147483991" r:id="rId13"/>
  </p:sldLayoutIdLst>
  <p:timing>
    <p:tnLst>
      <p:par>
        <p:cTn xmlns:p14="http://schemas.microsoft.com/office/powerpoint/2010/main" id="1" dur="indefinite" restart="never" nodeType="tmRoot"/>
      </p:par>
    </p:tnLst>
  </p:timing>
  <p:hf sldNum="0" hdr="0" dt="0"/>
  <p:txStyles>
    <p:title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MS PGothic" pitchFamily="34" charset="-128"/>
          <a:cs typeface="MS PGothic"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5pPr>
      <a:lvl6pPr marL="457189"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377"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566"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754"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1775" indent="-231775" algn="l" rtl="0" eaLnBrk="0" fontAlgn="base" hangingPunct="0">
        <a:spcBef>
          <a:spcPct val="20000"/>
        </a:spcBef>
        <a:spcAft>
          <a:spcPct val="0"/>
        </a:spcAft>
        <a:buClr>
          <a:srgbClr val="092E5C"/>
        </a:buClr>
        <a:buChar char="•"/>
        <a:defRPr sz="2400">
          <a:solidFill>
            <a:schemeClr val="tx2"/>
          </a:solidFill>
          <a:latin typeface="+mn-lt"/>
          <a:ea typeface="MS PGothic" pitchFamily="34" charset="-128"/>
          <a:cs typeface="MS PGothic" charset="0"/>
        </a:defRPr>
      </a:lvl1pPr>
      <a:lvl2pPr marL="568325" indent="-220663" algn="l" rtl="0" eaLnBrk="0" fontAlgn="base" hangingPunct="0">
        <a:spcBef>
          <a:spcPct val="20000"/>
        </a:spcBef>
        <a:spcAft>
          <a:spcPct val="0"/>
        </a:spcAft>
        <a:buClr>
          <a:srgbClr val="092E5C"/>
        </a:buClr>
        <a:buChar char="–"/>
        <a:defRPr sz="2000">
          <a:solidFill>
            <a:schemeClr val="tx2"/>
          </a:solidFill>
          <a:latin typeface="+mn-lt"/>
          <a:ea typeface="MS PGothic" pitchFamily="34" charset="-128"/>
          <a:cs typeface="MS PGothic" charset="0"/>
        </a:defRPr>
      </a:lvl2pPr>
      <a:lvl3pPr marL="911225" indent="-227013" algn="l" rtl="0" eaLnBrk="0" fontAlgn="base" hangingPunct="0">
        <a:spcBef>
          <a:spcPct val="20000"/>
        </a:spcBef>
        <a:spcAft>
          <a:spcPct val="0"/>
        </a:spcAft>
        <a:buClr>
          <a:srgbClr val="092E5C"/>
        </a:buClr>
        <a:buChar char="•"/>
        <a:defRPr>
          <a:solidFill>
            <a:schemeClr val="tx2"/>
          </a:solidFill>
          <a:latin typeface="+mn-lt"/>
          <a:ea typeface="MS PGothic" pitchFamily="34" charset="-128"/>
          <a:cs typeface="MS PGothic" charset="0"/>
        </a:defRPr>
      </a:lvl3pPr>
      <a:lvl4pPr marL="1254125" indent="-227013" algn="l" rtl="0" eaLnBrk="0" fontAlgn="base" hangingPunct="0">
        <a:spcBef>
          <a:spcPct val="20000"/>
        </a:spcBef>
        <a:spcAft>
          <a:spcPct val="0"/>
        </a:spcAft>
        <a:buClr>
          <a:srgbClr val="092E5C"/>
        </a:buClr>
        <a:buChar char="–"/>
        <a:defRPr sz="1600">
          <a:solidFill>
            <a:schemeClr val="tx2"/>
          </a:solidFill>
          <a:latin typeface="+mn-lt"/>
          <a:ea typeface="MS PGothic" pitchFamily="34" charset="-128"/>
          <a:cs typeface="MS PGothic" charset="0"/>
        </a:defRPr>
      </a:lvl4pPr>
      <a:lvl5pPr marL="1597025" indent="-227013" algn="l" rtl="0" eaLnBrk="0" fontAlgn="base" hangingPunct="0">
        <a:spcBef>
          <a:spcPct val="20000"/>
        </a:spcBef>
        <a:spcAft>
          <a:spcPct val="0"/>
        </a:spcAft>
        <a:buClr>
          <a:srgbClr val="092E5C"/>
        </a:buClr>
        <a:buChar char="»"/>
        <a:defRPr sz="1600">
          <a:solidFill>
            <a:schemeClr val="tx2"/>
          </a:solidFill>
          <a:latin typeface="+mn-lt"/>
          <a:ea typeface="MS PGothic" pitchFamily="34" charset="-128"/>
          <a:cs typeface="MS PGothic" charset="0"/>
        </a:defRPr>
      </a:lvl5pPr>
      <a:lvl6pPr marL="2055762" indent="-228594" algn="l" rtl="0" eaLnBrk="0" fontAlgn="base" hangingPunct="0">
        <a:spcBef>
          <a:spcPct val="20000"/>
        </a:spcBef>
        <a:spcAft>
          <a:spcPct val="0"/>
        </a:spcAft>
        <a:buClr>
          <a:srgbClr val="092E5C"/>
        </a:buClr>
        <a:buChar char="»"/>
        <a:defRPr sz="1600">
          <a:solidFill>
            <a:schemeClr val="tx2"/>
          </a:solidFill>
          <a:latin typeface="+mn-lt"/>
        </a:defRPr>
      </a:lvl6pPr>
      <a:lvl7pPr marL="2512951" indent="-228594" algn="l" rtl="0" eaLnBrk="0" fontAlgn="base" hangingPunct="0">
        <a:spcBef>
          <a:spcPct val="20000"/>
        </a:spcBef>
        <a:spcAft>
          <a:spcPct val="0"/>
        </a:spcAft>
        <a:buClr>
          <a:srgbClr val="092E5C"/>
        </a:buClr>
        <a:buChar char="»"/>
        <a:defRPr sz="1600">
          <a:solidFill>
            <a:schemeClr val="tx2"/>
          </a:solidFill>
          <a:latin typeface="+mn-lt"/>
        </a:defRPr>
      </a:lvl7pPr>
      <a:lvl8pPr marL="2970139" indent="-228594" algn="l" rtl="0" eaLnBrk="0" fontAlgn="base" hangingPunct="0">
        <a:spcBef>
          <a:spcPct val="20000"/>
        </a:spcBef>
        <a:spcAft>
          <a:spcPct val="0"/>
        </a:spcAft>
        <a:buClr>
          <a:srgbClr val="092E5C"/>
        </a:buClr>
        <a:buChar char="»"/>
        <a:defRPr sz="1600">
          <a:solidFill>
            <a:schemeClr val="tx2"/>
          </a:solidFill>
          <a:latin typeface="+mn-lt"/>
        </a:defRPr>
      </a:lvl8pPr>
      <a:lvl9pPr marL="3427328" indent="-228594" algn="l" rtl="0" eaLnBrk="0" fontAlgn="base" hangingPunct="0">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21914" tIns="60957" rIns="121914" bIns="60957" rtlCol="0" anchor="ctr">
            <a:normAutofit/>
          </a:bodyPr>
          <a:lstStyle/>
          <a:p>
            <a:r>
              <a:rPr lang="en-US" dirty="0" smtClean="0"/>
              <a:t>Click to edit Master title style</a:t>
            </a:r>
            <a:endParaRPr lang="en-US" dirty="0"/>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21914" tIns="60957" rIns="121914" bIns="609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21914" tIns="60957" rIns="121914" bIns="60957" rtlCol="0" anchor="ctr"/>
          <a:lstStyle>
            <a:lvl1pPr algn="l" defTabSz="1219140" fontAlgn="auto">
              <a:spcBef>
                <a:spcPts val="0"/>
              </a:spcBef>
              <a:spcAft>
                <a:spcPts val="0"/>
              </a:spcAft>
              <a:defRPr sz="1200" b="0">
                <a:solidFill>
                  <a:prstClr val="black">
                    <a:tint val="75000"/>
                  </a:prstClr>
                </a:solidFill>
                <a:latin typeface="Calibri"/>
                <a:ea typeface="+mn-ea"/>
                <a:cs typeface="+mn-cs"/>
              </a:defRPr>
            </a:lvl1pPr>
          </a:lstStyle>
          <a:p>
            <a:pPr>
              <a:defRPr/>
            </a:pPr>
            <a:fld id="{3C1500D2-D010-0F43-BD6F-BFACBDAC4574}" type="datetimeFigureOut">
              <a:rPr lang="en-US"/>
              <a:pPr>
                <a:defRPr/>
              </a:pPr>
              <a:t>9/14/14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21914" tIns="60957" rIns="121914" bIns="60957" rtlCol="0" anchor="ctr"/>
          <a:lstStyle>
            <a:lvl1pPr algn="ctr" defTabSz="121914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121914" tIns="60957" rIns="121914" bIns="60957" numCol="1" anchor="ctr" anchorCtr="0" compatLnSpc="1">
            <a:prstTxWarp prst="textNoShape">
              <a:avLst/>
            </a:prstTxWarp>
          </a:bodyPr>
          <a:lstStyle>
            <a:lvl1pPr algn="r" defTabSz="1219140">
              <a:defRPr sz="1200" b="0">
                <a:solidFill>
                  <a:srgbClr val="898989"/>
                </a:solidFill>
                <a:latin typeface="Calibri" panose="020F0502020204030204" pitchFamily="34" charset="0"/>
                <a:ea typeface="+mn-ea"/>
                <a:cs typeface="Arial" panose="020B0604020202020204" pitchFamily="34" charset="0"/>
              </a:defRPr>
            </a:lvl1pPr>
          </a:lstStyle>
          <a:p>
            <a:pPr>
              <a:defRPr/>
            </a:pPr>
            <a:fld id="{8AF92AB5-C3CD-7341-BF8A-36A987903A99}" type="slidenum">
              <a:rPr lang="en-US" altLang="en-US"/>
              <a:pPr>
                <a:defRPr/>
              </a:pPr>
              <a:t>‹#›</a:t>
            </a:fld>
            <a:endParaRPr lang="en-US" altLang="en-US"/>
          </a:p>
        </p:txBody>
      </p:sp>
      <p:pic>
        <p:nvPicPr>
          <p:cNvPr id="15367" name="Picture 7" descr="ogc_jpg.jp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848600" y="6245225"/>
            <a:ext cx="1143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descr="directionsmagazine-logo-small.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20663" y="6134100"/>
            <a:ext cx="15335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Lst>
  <p:txStyles>
    <p:titleStyle>
      <a:lvl1pPr algn="ctr" rtl="0" eaLnBrk="0" fontAlgn="base" hangingPunct="0">
        <a:spcBef>
          <a:spcPct val="0"/>
        </a:spcBef>
        <a:spcAft>
          <a:spcPct val="0"/>
        </a:spcAft>
        <a:defRPr sz="2800" b="1" kern="1200">
          <a:solidFill>
            <a:schemeClr val="tx1"/>
          </a:solidFill>
          <a:effectLst>
            <a:outerShdw blurRad="38100" dist="38100" dir="2700000" algn="tl">
              <a:srgbClr val="000000">
                <a:alpha val="43137"/>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2800" b="1">
          <a:solidFill>
            <a:schemeClr val="tx1"/>
          </a:solidFill>
          <a:latin typeface="Calibri" pitchFamily="34" charset="0"/>
          <a:ea typeface="ＭＳ Ｐゴシック" charset="0"/>
          <a:cs typeface="ＭＳ Ｐゴシック" charset="0"/>
        </a:defRPr>
      </a:lvl5pPr>
      <a:lvl6pPr marL="457178" algn="ctr" rtl="0" fontAlgn="base">
        <a:spcBef>
          <a:spcPct val="0"/>
        </a:spcBef>
        <a:spcAft>
          <a:spcPct val="0"/>
        </a:spcAft>
        <a:defRPr sz="2800" b="1">
          <a:solidFill>
            <a:schemeClr val="tx1"/>
          </a:solidFill>
          <a:latin typeface="Calibri" pitchFamily="34" charset="0"/>
        </a:defRPr>
      </a:lvl6pPr>
      <a:lvl7pPr marL="914354" algn="ctr" rtl="0" fontAlgn="base">
        <a:spcBef>
          <a:spcPct val="0"/>
        </a:spcBef>
        <a:spcAft>
          <a:spcPct val="0"/>
        </a:spcAft>
        <a:defRPr sz="2800" b="1">
          <a:solidFill>
            <a:schemeClr val="tx1"/>
          </a:solidFill>
          <a:latin typeface="Calibri" pitchFamily="34" charset="0"/>
        </a:defRPr>
      </a:lvl7pPr>
      <a:lvl8pPr marL="1371532" algn="ctr" rtl="0" fontAlgn="base">
        <a:spcBef>
          <a:spcPct val="0"/>
        </a:spcBef>
        <a:spcAft>
          <a:spcPct val="0"/>
        </a:spcAft>
        <a:defRPr sz="2800" b="1">
          <a:solidFill>
            <a:schemeClr val="tx1"/>
          </a:solidFill>
          <a:latin typeface="Calibri" pitchFamily="34" charset="0"/>
        </a:defRPr>
      </a:lvl8pPr>
      <a:lvl9pPr marL="1828709" algn="ctr" rtl="0" fontAlgn="base">
        <a:spcBef>
          <a:spcPct val="0"/>
        </a:spcBef>
        <a:spcAft>
          <a:spcPct val="0"/>
        </a:spcAft>
        <a:defRPr sz="2800" b="1">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3763" y="1152525"/>
            <a:ext cx="7358062"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67730" tIns="67730" rIns="67730" bIns="67730"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93763" y="3536950"/>
            <a:ext cx="7358062"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67730" tIns="67730" rIns="67730" bIns="6773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pic>
        <p:nvPicPr>
          <p:cNvPr id="3277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33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50" y="100013"/>
            <a:ext cx="1196975" cy="322262"/>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2774"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74013" y="103188"/>
            <a:ext cx="1125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5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70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239713" indent="-239713" algn="ctr" rtl="0" eaLnBrk="0" fontAlgn="base" hangingPunct="0">
        <a:spcBef>
          <a:spcPct val="0"/>
        </a:spcBef>
        <a:spcAft>
          <a:spcPct val="0"/>
        </a:spcAft>
        <a:defRPr sz="2500">
          <a:solidFill>
            <a:schemeClr val="tx1"/>
          </a:solidFill>
          <a:latin typeface="+mn-lt"/>
          <a:ea typeface="+mn-ea"/>
          <a:cs typeface="+mn-cs"/>
          <a:sym typeface="Gill Sans" charset="0"/>
        </a:defRPr>
      </a:lvl1pPr>
      <a:lvl2pPr marL="522288" indent="-200025" algn="ctr" rtl="0" eaLnBrk="0" fontAlgn="base" hangingPunct="0">
        <a:spcBef>
          <a:spcPct val="0"/>
        </a:spcBef>
        <a:spcAft>
          <a:spcPct val="0"/>
        </a:spcAft>
        <a:defRPr sz="2500">
          <a:solidFill>
            <a:schemeClr val="tx1"/>
          </a:solidFill>
          <a:latin typeface="+mn-lt"/>
          <a:ea typeface="+mn-ea"/>
          <a:cs typeface="+mn-cs"/>
          <a:sym typeface="Gill Sans" charset="0"/>
        </a:defRPr>
      </a:lvl2pPr>
      <a:lvl3pPr marL="803275" indent="-160338"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123950" indent="-160338" algn="ctr" rtl="0" eaLnBrk="0" fontAlgn="base" hangingPunct="0">
        <a:spcBef>
          <a:spcPct val="0"/>
        </a:spcBef>
        <a:spcAft>
          <a:spcPct val="0"/>
        </a:spcAft>
        <a:defRPr sz="2500">
          <a:solidFill>
            <a:schemeClr val="tx1"/>
          </a:solidFill>
          <a:latin typeface="+mn-lt"/>
          <a:ea typeface="+mn-ea"/>
          <a:cs typeface="+mn-cs"/>
          <a:sym typeface="Gill Sans" charset="0"/>
        </a:defRPr>
      </a:lvl4pPr>
      <a:lvl5pPr marL="1446213" indent="-160338"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427" algn="ctr" rtl="0" fontAlgn="base">
        <a:spcBef>
          <a:spcPct val="0"/>
        </a:spcBef>
        <a:spcAft>
          <a:spcPct val="0"/>
        </a:spcAft>
        <a:defRPr sz="2500">
          <a:solidFill>
            <a:schemeClr val="tx1"/>
          </a:solidFill>
          <a:latin typeface="+mn-lt"/>
          <a:ea typeface="+mn-ea"/>
          <a:cs typeface="+mn-cs"/>
          <a:sym typeface="Gill Sans" charset="0"/>
        </a:defRPr>
      </a:lvl6pPr>
      <a:lvl7pPr marL="642852" algn="ctr" rtl="0" fontAlgn="base">
        <a:spcBef>
          <a:spcPct val="0"/>
        </a:spcBef>
        <a:spcAft>
          <a:spcPct val="0"/>
        </a:spcAft>
        <a:defRPr sz="2500">
          <a:solidFill>
            <a:schemeClr val="tx1"/>
          </a:solidFill>
          <a:latin typeface="+mn-lt"/>
          <a:ea typeface="+mn-ea"/>
          <a:cs typeface="+mn-cs"/>
          <a:sym typeface="Gill Sans" charset="0"/>
        </a:defRPr>
      </a:lvl7pPr>
      <a:lvl8pPr marL="964279" algn="ctr" rtl="0" fontAlgn="base">
        <a:spcBef>
          <a:spcPct val="0"/>
        </a:spcBef>
        <a:spcAft>
          <a:spcPct val="0"/>
        </a:spcAft>
        <a:defRPr sz="2500">
          <a:solidFill>
            <a:schemeClr val="tx1"/>
          </a:solidFill>
          <a:latin typeface="+mn-lt"/>
          <a:ea typeface="+mn-ea"/>
          <a:cs typeface="+mn-cs"/>
          <a:sym typeface="Gill Sans" charset="0"/>
        </a:defRPr>
      </a:lvl8pPr>
      <a:lvl9pPr marL="1285704"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7" rtl="0" eaLnBrk="1" latinLnBrk="0" hangingPunct="1">
        <a:defRPr sz="1300" kern="1200">
          <a:solidFill>
            <a:schemeClr val="tx1"/>
          </a:solidFill>
          <a:latin typeface="+mn-lt"/>
          <a:ea typeface="+mn-ea"/>
          <a:cs typeface="+mn-cs"/>
        </a:defRPr>
      </a:lvl1pPr>
      <a:lvl2pPr marL="321427" algn="l" defTabSz="321427" rtl="0" eaLnBrk="1" latinLnBrk="0" hangingPunct="1">
        <a:defRPr sz="1300" kern="1200">
          <a:solidFill>
            <a:schemeClr val="tx1"/>
          </a:solidFill>
          <a:latin typeface="+mn-lt"/>
          <a:ea typeface="+mn-ea"/>
          <a:cs typeface="+mn-cs"/>
        </a:defRPr>
      </a:lvl2pPr>
      <a:lvl3pPr marL="642852" algn="l" defTabSz="321427" rtl="0" eaLnBrk="1" latinLnBrk="0" hangingPunct="1">
        <a:defRPr sz="1300" kern="1200">
          <a:solidFill>
            <a:schemeClr val="tx1"/>
          </a:solidFill>
          <a:latin typeface="+mn-lt"/>
          <a:ea typeface="+mn-ea"/>
          <a:cs typeface="+mn-cs"/>
        </a:defRPr>
      </a:lvl3pPr>
      <a:lvl4pPr marL="964279" algn="l" defTabSz="321427" rtl="0" eaLnBrk="1" latinLnBrk="0" hangingPunct="1">
        <a:defRPr sz="1300" kern="1200">
          <a:solidFill>
            <a:schemeClr val="tx1"/>
          </a:solidFill>
          <a:latin typeface="+mn-lt"/>
          <a:ea typeface="+mn-ea"/>
          <a:cs typeface="+mn-cs"/>
        </a:defRPr>
      </a:lvl4pPr>
      <a:lvl5pPr marL="1285704" algn="l" defTabSz="321427" rtl="0" eaLnBrk="1" latinLnBrk="0" hangingPunct="1">
        <a:defRPr sz="1300" kern="1200">
          <a:solidFill>
            <a:schemeClr val="tx1"/>
          </a:solidFill>
          <a:latin typeface="+mn-lt"/>
          <a:ea typeface="+mn-ea"/>
          <a:cs typeface="+mn-cs"/>
        </a:defRPr>
      </a:lvl5pPr>
      <a:lvl6pPr marL="1607130" algn="l" defTabSz="321427" rtl="0" eaLnBrk="1" latinLnBrk="0" hangingPunct="1">
        <a:defRPr sz="1300" kern="1200">
          <a:solidFill>
            <a:schemeClr val="tx1"/>
          </a:solidFill>
          <a:latin typeface="+mn-lt"/>
          <a:ea typeface="+mn-ea"/>
          <a:cs typeface="+mn-cs"/>
        </a:defRPr>
      </a:lvl6pPr>
      <a:lvl7pPr marL="1928556" algn="l" defTabSz="321427" rtl="0" eaLnBrk="1" latinLnBrk="0" hangingPunct="1">
        <a:defRPr sz="1300" kern="1200">
          <a:solidFill>
            <a:schemeClr val="tx1"/>
          </a:solidFill>
          <a:latin typeface="+mn-lt"/>
          <a:ea typeface="+mn-ea"/>
          <a:cs typeface="+mn-cs"/>
        </a:defRPr>
      </a:lvl7pPr>
      <a:lvl8pPr marL="2249982" algn="l" defTabSz="321427" rtl="0" eaLnBrk="1" latinLnBrk="0" hangingPunct="1">
        <a:defRPr sz="1300" kern="1200">
          <a:solidFill>
            <a:schemeClr val="tx1"/>
          </a:solidFill>
          <a:latin typeface="+mn-lt"/>
          <a:ea typeface="+mn-ea"/>
          <a:cs typeface="+mn-cs"/>
        </a:defRPr>
      </a:lvl8pPr>
      <a:lvl9pPr marL="2571408" algn="l" defTabSz="32142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hyperlink" Target="http://www.opengeospatial.org/pressroom/pressreleases/1967" TargetMode="External"/><Relationship Id="rId7" Type="http://schemas.openxmlformats.org/officeDocument/2006/relationships/hyperlink" Target="http://www.wired.com/beyond_the_beyond/2014/02/augmented-reality-interoperability-demo/" TargetMode="External"/><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hyperlink" Target="mailto:gpercivall@opengeospatial.org" TargetMode="External"/><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jpeg"/><Relationship Id="rId13"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png"/><Relationship Id="rId9" Type="http://schemas.openxmlformats.org/officeDocument/2006/relationships/hyperlink" Target="http://upload.wikimedia.org/wikipedia/commons/e/eb/Handicapped_Accessible_sign.svg" TargetMode="External"/><Relationship Id="rId10"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2"/>
          <p:cNvSpPr>
            <a:spLocks noGrp="1" noChangeArrowheads="1"/>
          </p:cNvSpPr>
          <p:nvPr>
            <p:ph type="ctrTitle"/>
          </p:nvPr>
        </p:nvSpPr>
        <p:spPr>
          <a:xfrm>
            <a:off x="381000" y="3276600"/>
            <a:ext cx="8534400" cy="1143000"/>
          </a:xfrm>
        </p:spPr>
        <p:txBody>
          <a:bodyPr/>
          <a:lstStyle/>
          <a:p>
            <a:pPr>
              <a:defRPr/>
            </a:pPr>
            <a:r>
              <a:rPr lang="en-US" sz="2800" dirty="0">
                <a:effectLst>
                  <a:outerShdw blurRad="38100" dist="38100" dir="2700000" algn="tl">
                    <a:srgbClr val="DDDDDD"/>
                  </a:outerShdw>
                </a:effectLst>
                <a:latin typeface="Arial Black" charset="0"/>
                <a:ea typeface="MS PGothic" charset="0"/>
              </a:rPr>
              <a:t>OGC Spatial Standards for Smart Cities</a:t>
            </a:r>
            <a:br>
              <a:rPr lang="en-US" sz="2800" dirty="0">
                <a:effectLst>
                  <a:outerShdw blurRad="38100" dist="38100" dir="2700000" algn="tl">
                    <a:srgbClr val="DDDDDD"/>
                  </a:outerShdw>
                </a:effectLst>
                <a:latin typeface="Arial Black" charset="0"/>
                <a:ea typeface="MS PGothic" charset="0"/>
              </a:rPr>
            </a:br>
            <a:r>
              <a:rPr lang="en-US" sz="2800" dirty="0">
                <a:effectLst>
                  <a:outerShdw blurRad="38100" dist="38100" dir="2700000" algn="tl">
                    <a:srgbClr val="DDDDDD"/>
                  </a:outerShdw>
                </a:effectLst>
                <a:latin typeface="Arial Black" charset="0"/>
                <a:ea typeface="MS PGothic" charset="0"/>
              </a:rPr>
              <a:t>to</a:t>
            </a:r>
            <a:br>
              <a:rPr lang="en-US" sz="2800" dirty="0">
                <a:effectLst>
                  <a:outerShdw blurRad="38100" dist="38100" dir="2700000" algn="tl">
                    <a:srgbClr val="DDDDDD"/>
                  </a:outerShdw>
                </a:effectLst>
                <a:latin typeface="Arial Black" charset="0"/>
                <a:ea typeface="MS PGothic" charset="0"/>
              </a:rPr>
            </a:br>
            <a:r>
              <a:rPr lang="en-US" sz="2800" dirty="0">
                <a:effectLst>
                  <a:outerShdw blurRad="38100" dist="38100" dir="2700000" algn="tl">
                    <a:srgbClr val="DDDDDD"/>
                  </a:outerShdw>
                </a:effectLst>
                <a:latin typeface="Arial Black" charset="0"/>
                <a:ea typeface="MS PGothic" charset="0"/>
              </a:rPr>
              <a:t>Urban Planning DWG</a:t>
            </a:r>
          </a:p>
        </p:txBody>
      </p:sp>
      <p:sp>
        <p:nvSpPr>
          <p:cNvPr id="35842" name="Rectangle 3"/>
          <p:cNvSpPr>
            <a:spLocks noGrp="1" noChangeArrowheads="1"/>
          </p:cNvSpPr>
          <p:nvPr>
            <p:ph type="subTitle" idx="1"/>
          </p:nvPr>
        </p:nvSpPr>
        <p:spPr/>
        <p:txBody>
          <a:bodyPr/>
          <a:lstStyle/>
          <a:p>
            <a:r>
              <a:rPr lang="en-US" sz="2000">
                <a:latin typeface="Arial" charset="0"/>
                <a:ea typeface="MS PGothic" charset="0"/>
                <a:cs typeface="Arial" charset="0"/>
              </a:rPr>
              <a:t>92nd OGC Technical Committee</a:t>
            </a:r>
          </a:p>
          <a:p>
            <a:r>
              <a:rPr lang="en-US" sz="2000">
                <a:latin typeface="Arial" charset="0"/>
                <a:ea typeface="MS PGothic" charset="0"/>
                <a:cs typeface="Arial" charset="0"/>
              </a:rPr>
              <a:t>Calgary Canada</a:t>
            </a:r>
          </a:p>
          <a:p>
            <a:r>
              <a:rPr lang="en-US" sz="2000">
                <a:latin typeface="Arial" charset="0"/>
                <a:ea typeface="MS PGothic" charset="0"/>
                <a:cs typeface="Arial" charset="0"/>
              </a:rPr>
              <a:t>George Percivall</a:t>
            </a:r>
          </a:p>
          <a:p>
            <a:r>
              <a:rPr lang="en-US" sz="2000">
                <a:latin typeface="Arial" charset="0"/>
                <a:ea typeface="MS PGothic" charset="0"/>
                <a:cs typeface="Arial" charset="0"/>
              </a:rPr>
              <a:t>15 September 2014</a:t>
            </a:r>
            <a:endParaRPr lang="en-US" sz="2000">
              <a:latin typeface="Arial" charset="0"/>
              <a:ea typeface="MS PGothic" charset="0"/>
            </a:endParaRPr>
          </a:p>
        </p:txBody>
      </p:sp>
      <p:sp>
        <p:nvSpPr>
          <p:cNvPr id="6" name="Rectangle 2"/>
          <p:cNvSpPr>
            <a:spLocks noGrp="1" noChangeArrowheads="1"/>
          </p:cNvSpPr>
          <p:nvPr>
            <p:ph type="ftr" sz="quarter" idx="10"/>
          </p:nvPr>
        </p:nvSpPr>
        <p:spPr/>
        <p:txBody>
          <a:bodyPr/>
          <a:lstStyle>
            <a:lvl1pPr>
              <a:defRPr sz="2400">
                <a:solidFill>
                  <a:schemeClr val="tx2"/>
                </a:solidFill>
                <a:latin typeface="Arial" charset="0"/>
                <a:ea typeface="MS PGothic" charset="0"/>
                <a:cs typeface="MS PGothic" charset="0"/>
              </a:defRPr>
            </a:lvl1pPr>
            <a:lvl2pPr marL="742932" indent="-285744">
              <a:defRPr sz="2000">
                <a:solidFill>
                  <a:schemeClr val="tx2"/>
                </a:solidFill>
                <a:latin typeface="Arial" charset="0"/>
                <a:ea typeface="MS PGothic" charset="0"/>
                <a:cs typeface="MS PGothic" charset="0"/>
              </a:defRPr>
            </a:lvl2pPr>
            <a:lvl3pPr marL="1142971">
              <a:defRPr>
                <a:solidFill>
                  <a:schemeClr val="tx2"/>
                </a:solidFill>
                <a:latin typeface="Arial" charset="0"/>
                <a:ea typeface="MS PGothic" charset="0"/>
                <a:cs typeface="MS PGothic" charset="0"/>
              </a:defRPr>
            </a:lvl3pPr>
            <a:lvl4pPr marL="1600160">
              <a:defRPr sz="1600">
                <a:solidFill>
                  <a:schemeClr val="tx2"/>
                </a:solidFill>
                <a:latin typeface="Arial" charset="0"/>
                <a:ea typeface="MS PGothic" charset="0"/>
                <a:cs typeface="MS PGothic" charset="0"/>
              </a:defRPr>
            </a:lvl4pPr>
            <a:lvl5pPr marL="2057349">
              <a:defRPr sz="1600">
                <a:solidFill>
                  <a:schemeClr val="tx2"/>
                </a:solidFill>
                <a:latin typeface="Arial" charset="0"/>
                <a:ea typeface="MS PGothic" charset="0"/>
                <a:cs typeface="MS PGothic" charset="0"/>
              </a:defRPr>
            </a:lvl5pPr>
            <a:lvl6pPr marL="2514537">
              <a:defRPr sz="1600">
                <a:solidFill>
                  <a:schemeClr val="tx2"/>
                </a:solidFill>
                <a:latin typeface="Arial" charset="0"/>
                <a:ea typeface="MS PGothic" charset="0"/>
                <a:cs typeface="MS PGothic" charset="0"/>
              </a:defRPr>
            </a:lvl6pPr>
            <a:lvl7pPr marL="2971726">
              <a:defRPr sz="1600">
                <a:solidFill>
                  <a:schemeClr val="tx2"/>
                </a:solidFill>
                <a:latin typeface="Arial" charset="0"/>
                <a:ea typeface="MS PGothic" charset="0"/>
                <a:cs typeface="MS PGothic" charset="0"/>
              </a:defRPr>
            </a:lvl7pPr>
            <a:lvl8pPr marL="3428914">
              <a:defRPr sz="1600">
                <a:solidFill>
                  <a:schemeClr val="tx2"/>
                </a:solidFill>
                <a:latin typeface="Arial" charset="0"/>
                <a:ea typeface="MS PGothic" charset="0"/>
                <a:cs typeface="MS PGothic" charset="0"/>
              </a:defRPr>
            </a:lvl8pPr>
            <a:lvl9pPr marL="3886103">
              <a:defRPr sz="1600">
                <a:solidFill>
                  <a:schemeClr val="tx2"/>
                </a:solidFill>
                <a:latin typeface="Arial" charset="0"/>
                <a:ea typeface="MS PGothic" charset="0"/>
                <a:cs typeface="MS PGothic" charset="0"/>
              </a:defRPr>
            </a:lvl9pPr>
          </a:lstStyle>
          <a:p>
            <a:pPr>
              <a:defRPr/>
            </a:pPr>
            <a:r>
              <a:rPr lang="en-US" sz="900">
                <a:solidFill>
                  <a:srgbClr val="092E5C"/>
                </a:solidFill>
              </a:rPr>
              <a:t>Copyright © 2014 Open Geospatial Consortium</a:t>
            </a:r>
          </a:p>
        </p:txBody>
      </p:sp>
      <p:sp>
        <p:nvSpPr>
          <p:cNvPr id="35844" name="TextBox 1"/>
          <p:cNvSpPr txBox="1">
            <a:spLocks noChangeArrowheads="1"/>
          </p:cNvSpPr>
          <p:nvPr/>
        </p:nvSpPr>
        <p:spPr bwMode="auto">
          <a:xfrm>
            <a:off x="-1697038" y="2936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endParaRPr lang="en-US" sz="10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4"/>
          <p:cNvGrpSpPr>
            <a:grpSpLocks/>
          </p:cNvGrpSpPr>
          <p:nvPr/>
        </p:nvGrpSpPr>
        <p:grpSpPr bwMode="auto">
          <a:xfrm>
            <a:off x="4475163" y="3162300"/>
            <a:ext cx="930275" cy="1544638"/>
            <a:chOff x="0" y="0"/>
            <a:chExt cx="833" cy="1383"/>
          </a:xfrm>
        </p:grpSpPr>
        <p:sp>
          <p:nvSpPr>
            <p:cNvPr id="2" name="Rectangle 1"/>
            <p:cNvSpPr>
              <a:spLocks/>
            </p:cNvSpPr>
            <p:nvPr/>
          </p:nvSpPr>
          <p:spPr bwMode="auto">
            <a:xfrm>
              <a:off x="90" y="0"/>
              <a:ext cx="743" cy="544"/>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70" name="Line 2"/>
            <p:cNvSpPr>
              <a:spLocks noChangeShapeType="1"/>
            </p:cNvSpPr>
            <p:nvPr/>
          </p:nvSpPr>
          <p:spPr bwMode="auto">
            <a:xfrm>
              <a:off x="11" y="372"/>
              <a:ext cx="0" cy="101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 name="Line 3"/>
            <p:cNvSpPr>
              <a:spLocks noChangeShapeType="1"/>
            </p:cNvSpPr>
            <p:nvPr/>
          </p:nvSpPr>
          <p:spPr bwMode="auto">
            <a:xfrm flipH="1">
              <a:off x="9" y="274"/>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sp>
        <p:nvSpPr>
          <p:cNvPr id="32773" name="Rectangle 5"/>
          <p:cNvSpPr>
            <a:spLocks/>
          </p:cNvSpPr>
          <p:nvPr/>
        </p:nvSpPr>
        <p:spPr bwMode="auto">
          <a:xfrm>
            <a:off x="196850" y="576263"/>
            <a:ext cx="8412163" cy="123190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1219110">
              <a:defRPr/>
            </a:pPr>
            <a:r>
              <a:rPr lang="en-US" sz="3200" dirty="0"/>
              <a:t>Emergence of the Internet of Things</a:t>
            </a:r>
          </a:p>
        </p:txBody>
      </p:sp>
      <p:grpSp>
        <p:nvGrpSpPr>
          <p:cNvPr id="48131" name="Group 9"/>
          <p:cNvGrpSpPr>
            <a:grpSpLocks/>
          </p:cNvGrpSpPr>
          <p:nvPr/>
        </p:nvGrpSpPr>
        <p:grpSpPr bwMode="auto">
          <a:xfrm>
            <a:off x="7939088" y="3490913"/>
            <a:ext cx="928687" cy="1544637"/>
            <a:chOff x="0" y="0"/>
            <a:chExt cx="833" cy="1383"/>
          </a:xfrm>
        </p:grpSpPr>
        <p:sp>
          <p:nvSpPr>
            <p:cNvPr id="4" name="Rectangle 6"/>
            <p:cNvSpPr>
              <a:spLocks/>
            </p:cNvSpPr>
            <p:nvPr/>
          </p:nvSpPr>
          <p:spPr bwMode="auto">
            <a:xfrm>
              <a:off x="90" y="0"/>
              <a:ext cx="743" cy="544"/>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5" name="Line 7"/>
            <p:cNvSpPr>
              <a:spLocks noChangeShapeType="1"/>
            </p:cNvSpPr>
            <p:nvPr/>
          </p:nvSpPr>
          <p:spPr bwMode="auto">
            <a:xfrm>
              <a:off x="11" y="372"/>
              <a:ext cx="0" cy="101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6" name="Line 8"/>
            <p:cNvSpPr>
              <a:spLocks noChangeShapeType="1"/>
            </p:cNvSpPr>
            <p:nvPr/>
          </p:nvSpPr>
          <p:spPr bwMode="auto">
            <a:xfrm flipH="1">
              <a:off x="9" y="274"/>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2" name="Group 13"/>
          <p:cNvGrpSpPr>
            <a:grpSpLocks/>
          </p:cNvGrpSpPr>
          <p:nvPr/>
        </p:nvGrpSpPr>
        <p:grpSpPr bwMode="auto">
          <a:xfrm>
            <a:off x="1363663" y="3946525"/>
            <a:ext cx="717550" cy="1144588"/>
            <a:chOff x="0" y="0"/>
            <a:chExt cx="644" cy="1025"/>
          </a:xfrm>
        </p:grpSpPr>
        <p:sp>
          <p:nvSpPr>
            <p:cNvPr id="32778" name="Rectangle 10"/>
            <p:cNvSpPr>
              <a:spLocks/>
            </p:cNvSpPr>
            <p:nvPr/>
          </p:nvSpPr>
          <p:spPr bwMode="auto">
            <a:xfrm>
              <a:off x="84" y="0"/>
              <a:ext cx="560" cy="408"/>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7" name="Line 11"/>
            <p:cNvSpPr>
              <a:spLocks noChangeShapeType="1"/>
            </p:cNvSpPr>
            <p:nvPr/>
          </p:nvSpPr>
          <p:spPr bwMode="auto">
            <a:xfrm>
              <a:off x="7" y="372"/>
              <a:ext cx="0" cy="653"/>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8" name="Line 12"/>
            <p:cNvSpPr>
              <a:spLocks noChangeShapeType="1"/>
            </p:cNvSpPr>
            <p:nvPr/>
          </p:nvSpPr>
          <p:spPr bwMode="auto">
            <a:xfrm flipH="1">
              <a:off x="3" y="274"/>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3" name="Group 17"/>
          <p:cNvGrpSpPr>
            <a:grpSpLocks/>
          </p:cNvGrpSpPr>
          <p:nvPr/>
        </p:nvGrpSpPr>
        <p:grpSpPr bwMode="auto">
          <a:xfrm>
            <a:off x="7054850" y="4187825"/>
            <a:ext cx="719138" cy="1144588"/>
            <a:chOff x="0" y="0"/>
            <a:chExt cx="644" cy="1025"/>
          </a:xfrm>
        </p:grpSpPr>
        <p:sp>
          <p:nvSpPr>
            <p:cNvPr id="10" name="Rectangle 14"/>
            <p:cNvSpPr>
              <a:spLocks/>
            </p:cNvSpPr>
            <p:nvPr/>
          </p:nvSpPr>
          <p:spPr bwMode="auto">
            <a:xfrm>
              <a:off x="84" y="0"/>
              <a:ext cx="560" cy="408"/>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4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83" name="Line 15"/>
            <p:cNvSpPr>
              <a:spLocks noChangeShapeType="1"/>
            </p:cNvSpPr>
            <p:nvPr/>
          </p:nvSpPr>
          <p:spPr bwMode="auto">
            <a:xfrm>
              <a:off x="7" y="372"/>
              <a:ext cx="0" cy="653"/>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784" name="Line 16"/>
            <p:cNvSpPr>
              <a:spLocks noChangeShapeType="1"/>
            </p:cNvSpPr>
            <p:nvPr/>
          </p:nvSpPr>
          <p:spPr bwMode="auto">
            <a:xfrm flipH="1">
              <a:off x="3" y="274"/>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4" name="Group 21"/>
          <p:cNvGrpSpPr>
            <a:grpSpLocks/>
          </p:cNvGrpSpPr>
          <p:nvPr/>
        </p:nvGrpSpPr>
        <p:grpSpPr bwMode="auto">
          <a:xfrm>
            <a:off x="6742113" y="3687763"/>
            <a:ext cx="495300" cy="801687"/>
            <a:chOff x="0" y="0"/>
            <a:chExt cx="444" cy="718"/>
          </a:xfrm>
        </p:grpSpPr>
        <p:sp>
          <p:nvSpPr>
            <p:cNvPr id="32786" name="Rectangle 18"/>
            <p:cNvSpPr>
              <a:spLocks/>
            </p:cNvSpPr>
            <p:nvPr/>
          </p:nvSpPr>
          <p:spPr bwMode="auto">
            <a:xfrm>
              <a:off x="75" y="0"/>
              <a:ext cx="369" cy="289"/>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87" name="Line 19"/>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788" name="Line 20"/>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5" name="Group 25"/>
          <p:cNvGrpSpPr>
            <a:grpSpLocks/>
          </p:cNvGrpSpPr>
          <p:nvPr/>
        </p:nvGrpSpPr>
        <p:grpSpPr bwMode="auto">
          <a:xfrm>
            <a:off x="2366963" y="3857625"/>
            <a:ext cx="495300" cy="801688"/>
            <a:chOff x="0" y="0"/>
            <a:chExt cx="444" cy="718"/>
          </a:xfrm>
        </p:grpSpPr>
        <p:sp>
          <p:nvSpPr>
            <p:cNvPr id="32790" name="Rectangle 22"/>
            <p:cNvSpPr>
              <a:spLocks/>
            </p:cNvSpPr>
            <p:nvPr/>
          </p:nvSpPr>
          <p:spPr bwMode="auto">
            <a:xfrm>
              <a:off x="75" y="0"/>
              <a:ext cx="369" cy="311"/>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91" name="Line 23"/>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792" name="Line 24"/>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6" name="Group 29"/>
          <p:cNvGrpSpPr>
            <a:grpSpLocks/>
          </p:cNvGrpSpPr>
          <p:nvPr/>
        </p:nvGrpSpPr>
        <p:grpSpPr bwMode="auto">
          <a:xfrm>
            <a:off x="5316538" y="3857625"/>
            <a:ext cx="496887" cy="801688"/>
            <a:chOff x="0" y="0"/>
            <a:chExt cx="444" cy="718"/>
          </a:xfrm>
        </p:grpSpPr>
        <p:sp>
          <p:nvSpPr>
            <p:cNvPr id="32794" name="Rectangle 26"/>
            <p:cNvSpPr>
              <a:spLocks/>
            </p:cNvSpPr>
            <p:nvPr/>
          </p:nvSpPr>
          <p:spPr bwMode="auto">
            <a:xfrm>
              <a:off x="77" y="0"/>
              <a:ext cx="367" cy="296"/>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95" name="Line 27"/>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796" name="Line 28"/>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37" name="Group 33"/>
          <p:cNvGrpSpPr>
            <a:grpSpLocks/>
          </p:cNvGrpSpPr>
          <p:nvPr/>
        </p:nvGrpSpPr>
        <p:grpSpPr bwMode="auto">
          <a:xfrm>
            <a:off x="3662363" y="2847975"/>
            <a:ext cx="547687" cy="2482850"/>
            <a:chOff x="0" y="0"/>
            <a:chExt cx="490" cy="2224"/>
          </a:xfrm>
        </p:grpSpPr>
        <p:sp>
          <p:nvSpPr>
            <p:cNvPr id="32798" name="Rectangle 30"/>
            <p:cNvSpPr>
              <a:spLocks/>
            </p:cNvSpPr>
            <p:nvPr/>
          </p:nvSpPr>
          <p:spPr bwMode="auto">
            <a:xfrm>
              <a:off x="122" y="0"/>
              <a:ext cx="368" cy="311"/>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799" name="Line 31"/>
            <p:cNvSpPr>
              <a:spLocks noChangeShapeType="1"/>
            </p:cNvSpPr>
            <p:nvPr/>
          </p:nvSpPr>
          <p:spPr bwMode="auto">
            <a:xfrm>
              <a:off x="45" y="237"/>
              <a:ext cx="0" cy="198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800" name="Line 32"/>
            <p:cNvSpPr>
              <a:spLocks noChangeShapeType="1"/>
            </p:cNvSpPr>
            <p:nvPr/>
          </p:nvSpPr>
          <p:spPr bwMode="auto">
            <a:xfrm flipH="1">
              <a:off x="50"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sp>
        <p:nvSpPr>
          <p:cNvPr id="32802" name="Rectangle 34"/>
          <p:cNvSpPr>
            <a:spLocks/>
          </p:cNvSpPr>
          <p:nvPr/>
        </p:nvSpPr>
        <p:spPr bwMode="auto">
          <a:xfrm>
            <a:off x="3505200" y="5562600"/>
            <a:ext cx="6232525" cy="1196975"/>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r" defTabSz="1219110" eaLnBrk="1" hangingPunct="1">
              <a:defRPr/>
            </a:pPr>
            <a:r>
              <a:rPr lang="en-US" altLang="en-US" sz="2000" b="0" dirty="0">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t>Graphic from Dr. Steve Liang</a:t>
            </a:r>
          </a:p>
          <a:p>
            <a:pPr algn="r" defTabSz="1219110" eaLnBrk="1" hangingPunct="1">
              <a:defRPr/>
            </a:pPr>
            <a:r>
              <a:rPr lang="en-US" altLang="en-US" sz="1500" b="0" dirty="0">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t>Associate Professor / AITF-Microsoft Industry Chair</a:t>
            </a:r>
            <a:br>
              <a:rPr lang="en-US" altLang="en-US" sz="1500" b="0" dirty="0">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br>
            <a:r>
              <a:rPr lang="en-US" altLang="en-US" sz="1500" b="0" dirty="0">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t>OGC </a:t>
            </a:r>
            <a:r>
              <a:rPr lang="en-US" altLang="en-US" sz="1500" b="0" dirty="0" err="1">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t>SensorThings</a:t>
            </a:r>
            <a:r>
              <a:rPr lang="en-US" altLang="en-US" sz="1500" b="0" dirty="0">
                <a:effectLst>
                  <a:outerShdw blurRad="38100" dist="38100" dir="2700000" algn="tl">
                    <a:srgbClr val="000000"/>
                  </a:outerShdw>
                </a:effectLst>
                <a:latin typeface="American Typewriter" pitchFamily="-84" charset="0"/>
                <a:ea typeface="MS PGothic" panose="020B0600070205080204" pitchFamily="34" charset="-128"/>
                <a:cs typeface="ヒラギノ角ゴ ProN W3"/>
                <a:sym typeface="American Typewriter" pitchFamily="-84" charset="0"/>
              </a:rPr>
              <a:t> SWG Chair</a:t>
            </a:r>
          </a:p>
        </p:txBody>
      </p:sp>
      <p:grpSp>
        <p:nvGrpSpPr>
          <p:cNvPr id="48139" name="Group 38"/>
          <p:cNvGrpSpPr>
            <a:grpSpLocks/>
          </p:cNvGrpSpPr>
          <p:nvPr/>
        </p:nvGrpSpPr>
        <p:grpSpPr bwMode="auto">
          <a:xfrm>
            <a:off x="231775" y="3652838"/>
            <a:ext cx="930275" cy="1543050"/>
            <a:chOff x="0" y="0"/>
            <a:chExt cx="833" cy="1383"/>
          </a:xfrm>
        </p:grpSpPr>
        <p:sp>
          <p:nvSpPr>
            <p:cNvPr id="32803" name="Rectangle 35"/>
            <p:cNvSpPr>
              <a:spLocks/>
            </p:cNvSpPr>
            <p:nvPr/>
          </p:nvSpPr>
          <p:spPr bwMode="auto">
            <a:xfrm>
              <a:off x="90" y="0"/>
              <a:ext cx="743" cy="544"/>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7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804" name="Line 36"/>
            <p:cNvSpPr>
              <a:spLocks noChangeShapeType="1"/>
            </p:cNvSpPr>
            <p:nvPr/>
          </p:nvSpPr>
          <p:spPr bwMode="auto">
            <a:xfrm>
              <a:off x="11" y="373"/>
              <a:ext cx="0" cy="1010"/>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805" name="Line 37"/>
            <p:cNvSpPr>
              <a:spLocks noChangeShapeType="1"/>
            </p:cNvSpPr>
            <p:nvPr/>
          </p:nvSpPr>
          <p:spPr bwMode="auto">
            <a:xfrm flipH="1">
              <a:off x="9" y="275"/>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40" name="Group 42"/>
          <p:cNvGrpSpPr>
            <a:grpSpLocks/>
          </p:cNvGrpSpPr>
          <p:nvPr/>
        </p:nvGrpSpPr>
        <p:grpSpPr bwMode="auto">
          <a:xfrm>
            <a:off x="5965825" y="3535363"/>
            <a:ext cx="495300" cy="801687"/>
            <a:chOff x="0" y="0"/>
            <a:chExt cx="444" cy="718"/>
          </a:xfrm>
        </p:grpSpPr>
        <p:sp>
          <p:nvSpPr>
            <p:cNvPr id="32807" name="Rectangle 39"/>
            <p:cNvSpPr>
              <a:spLocks/>
            </p:cNvSpPr>
            <p:nvPr/>
          </p:nvSpPr>
          <p:spPr bwMode="auto">
            <a:xfrm>
              <a:off x="75" y="0"/>
              <a:ext cx="369" cy="296"/>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808" name="Line 40"/>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809" name="Line 41"/>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41" name="Group 46"/>
          <p:cNvGrpSpPr>
            <a:grpSpLocks/>
          </p:cNvGrpSpPr>
          <p:nvPr/>
        </p:nvGrpSpPr>
        <p:grpSpPr bwMode="auto">
          <a:xfrm>
            <a:off x="8402638" y="4598988"/>
            <a:ext cx="495300" cy="801687"/>
            <a:chOff x="0" y="0"/>
            <a:chExt cx="444" cy="718"/>
          </a:xfrm>
        </p:grpSpPr>
        <p:sp>
          <p:nvSpPr>
            <p:cNvPr id="32811" name="Rectangle 43"/>
            <p:cNvSpPr>
              <a:spLocks/>
            </p:cNvSpPr>
            <p:nvPr/>
          </p:nvSpPr>
          <p:spPr bwMode="auto">
            <a:xfrm>
              <a:off x="75" y="0"/>
              <a:ext cx="369" cy="296"/>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812" name="Line 44"/>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813" name="Line 45"/>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grpSp>
        <p:nvGrpSpPr>
          <p:cNvPr id="48142" name="Group 50"/>
          <p:cNvGrpSpPr>
            <a:grpSpLocks/>
          </p:cNvGrpSpPr>
          <p:nvPr/>
        </p:nvGrpSpPr>
        <p:grpSpPr bwMode="auto">
          <a:xfrm>
            <a:off x="2919413" y="4268788"/>
            <a:ext cx="496887" cy="801687"/>
            <a:chOff x="0" y="0"/>
            <a:chExt cx="444" cy="718"/>
          </a:xfrm>
        </p:grpSpPr>
        <p:sp>
          <p:nvSpPr>
            <p:cNvPr id="32815" name="Rectangle 47"/>
            <p:cNvSpPr>
              <a:spLocks/>
            </p:cNvSpPr>
            <p:nvPr/>
          </p:nvSpPr>
          <p:spPr bwMode="auto">
            <a:xfrm>
              <a:off x="77" y="0"/>
              <a:ext cx="367" cy="296"/>
            </a:xfrm>
            <a:prstGeom prst="rect">
              <a:avLst/>
            </a:prstGeom>
            <a:noFill/>
            <a:ln w="15875">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4200">
                  <a:solidFill>
                    <a:srgbClr val="FFFFFF"/>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FFFFFF"/>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FFFFFF"/>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FFFFFF"/>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FFFFFF"/>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FFFFFF"/>
                  </a:solidFill>
                  <a:latin typeface="Gill Sans" pitchFamily="-84" charset="0"/>
                  <a:ea typeface="ヒラギノ角ゴ ProN W3" pitchFamily="-84" charset="-128"/>
                  <a:sym typeface="Gill Sans" pitchFamily="-84" charset="0"/>
                </a:defRPr>
              </a:lvl9pPr>
            </a:lstStyle>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Temperature: 29 C </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Humidity: 29%</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Windspeed: 11 km/h</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CO: 0.23 ppm</a:t>
              </a:r>
            </a:p>
            <a:p>
              <a:pPr algn="ctr" defTabSz="1219110" eaLnBrk="1" hangingPunct="1">
                <a:defRPr/>
              </a:pPr>
              <a:r>
                <a:rPr lang="en-US" altLang="en-US" sz="300" b="0">
                  <a:effectLst>
                    <a:outerShdw blurRad="38100" dist="38100" dir="2700000" algn="tl">
                      <a:srgbClr val="000000"/>
                    </a:outerShdw>
                  </a:effectLst>
                  <a:latin typeface="Gill Sans Light" pitchFamily="-84" charset="0"/>
                  <a:ea typeface="MS PGothic" panose="020B0600070205080204" pitchFamily="34" charset="-128"/>
                  <a:cs typeface="ヒラギノ角ゴ ProN W3"/>
                  <a:sym typeface="Gill Sans Light" pitchFamily="-84" charset="0"/>
                </a:rPr>
                <a:t>NO: 0.22 ppm</a:t>
              </a:r>
            </a:p>
          </p:txBody>
        </p:sp>
        <p:sp>
          <p:nvSpPr>
            <p:cNvPr id="32816" name="Line 48"/>
            <p:cNvSpPr>
              <a:spLocks noChangeShapeType="1"/>
            </p:cNvSpPr>
            <p:nvPr/>
          </p:nvSpPr>
          <p:spPr bwMode="auto">
            <a:xfrm flipH="1">
              <a:off x="6" y="237"/>
              <a:ext cx="0" cy="481"/>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sp>
          <p:nvSpPr>
            <p:cNvPr id="32817" name="Line 49"/>
            <p:cNvSpPr>
              <a:spLocks noChangeShapeType="1"/>
            </p:cNvSpPr>
            <p:nvPr/>
          </p:nvSpPr>
          <p:spPr bwMode="auto">
            <a:xfrm flipH="1">
              <a:off x="3" y="139"/>
              <a:ext cx="78" cy="108"/>
            </a:xfrm>
            <a:prstGeom prst="line">
              <a:avLst/>
            </a:prstGeom>
            <a:noFill/>
            <a:ln w="12700">
              <a:solidFill>
                <a:schemeClr val="tx1"/>
              </a:solidFill>
              <a:miter lim="800000"/>
              <a:headEnd/>
              <a:tailEnd/>
            </a:ln>
            <a:effectLst>
              <a:outerShdw blurRad="38100" dist="12699" dir="5400000" algn="ctr" rotWithShape="0">
                <a:schemeClr val="bg2">
                  <a:alpha val="50000"/>
                </a:schemeClr>
              </a:outerShdw>
            </a:effectLst>
            <a:extLst>
              <a:ext uri="{909E8E84-426E-40dd-AFC4-6F175D3DCCD1}">
                <a14:hiddenFill xmlns:a14="http://schemas.microsoft.com/office/drawing/2010/main">
                  <a:noFill/>
                </a14:hiddenFill>
              </a:ext>
            </a:extLst>
          </p:spPr>
          <p:txBody>
            <a:bodyPr lIns="0" tIns="0" rIns="0" bIns="0"/>
            <a:lstStyle/>
            <a:p>
              <a:pPr algn="ctr" defTabSz="1219110">
                <a:defRPr/>
              </a:pPr>
              <a:endParaRPr lang="en-US" sz="3100" b="0">
                <a:solidFill>
                  <a:srgbClr val="FFFFFF"/>
                </a:solidFill>
                <a:latin typeface="Gill Sans"/>
                <a:ea typeface="ヒラギノ角ゴ ProN W3"/>
                <a:cs typeface="ヒラギノ角ゴ ProN W3"/>
                <a:sym typeface="Gill Sans" pitchFamily="-84"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0"/>
            <a:ext cx="9331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p:txBody>
          <a:bodyPr/>
          <a:lstStyle/>
          <a:p>
            <a:pPr eaLnBrk="1" hangingPunct="1">
              <a:defRPr/>
            </a:pPr>
            <a:r>
              <a:rPr lang="en-US" sz="5300" dirty="0">
                <a:sym typeface="Gill Sans" charset="0"/>
              </a:rPr>
              <a:t>OGC </a:t>
            </a:r>
            <a:r>
              <a:rPr lang="en-US" sz="5300" dirty="0" err="1">
                <a:sym typeface="Gill Sans" charset="0"/>
              </a:rPr>
              <a:t>SensorThings</a:t>
            </a:r>
            <a:r>
              <a:rPr lang="en-US" sz="5300" dirty="0">
                <a:sym typeface="Gill Sans" charset="0"/>
              </a:rPr>
              <a:t> API</a:t>
            </a:r>
          </a:p>
        </p:txBody>
      </p:sp>
      <p:sp>
        <p:nvSpPr>
          <p:cNvPr id="50178" name="Rectangle 2"/>
          <p:cNvSpPr>
            <a:spLocks noGrp="1" noChangeArrowheads="1"/>
          </p:cNvSpPr>
          <p:nvPr>
            <p:ph type="body" idx="1"/>
          </p:nvPr>
        </p:nvSpPr>
        <p:spPr/>
        <p:txBody>
          <a:bodyPr/>
          <a:lstStyle/>
          <a:p>
            <a:pPr marL="623888" eaLnBrk="1" hangingPunct="1">
              <a:buFont typeface="Gill Sans" charset="0"/>
              <a:buChar char="•"/>
            </a:pPr>
            <a:r>
              <a:rPr lang="en-US" sz="2700">
                <a:latin typeface="Arial" charset="0"/>
                <a:ea typeface="MS PGothic" charset="0"/>
                <a:sym typeface="Gill Sans" charset="0"/>
              </a:rPr>
              <a:t>Based on OGC Sensor Web Enablement</a:t>
            </a:r>
          </a:p>
          <a:p>
            <a:pPr marL="623888" eaLnBrk="1" hangingPunct="1">
              <a:buFont typeface="Gill Sans" charset="0"/>
              <a:buChar char="•"/>
            </a:pPr>
            <a:r>
              <a:rPr lang="en-US" sz="2700">
                <a:latin typeface="Arial" charset="0"/>
                <a:ea typeface="MS PGothic" charset="0"/>
                <a:sym typeface="Gill Sans" charset="0"/>
              </a:rPr>
              <a:t>Efficient REST-like API and JSON encoding</a:t>
            </a:r>
          </a:p>
          <a:p>
            <a:pPr marL="623888" eaLnBrk="1" hangingPunct="1">
              <a:buFont typeface="Gill Sans" charset="0"/>
              <a:buChar char="•"/>
            </a:pPr>
            <a:r>
              <a:rPr lang="en-US" sz="2700">
                <a:latin typeface="Arial" charset="0"/>
                <a:ea typeface="MS PGothic" charset="0"/>
                <a:sym typeface="Gill Sans" charset="0"/>
              </a:rPr>
              <a:t>Support standard-based location encodings</a:t>
            </a:r>
          </a:p>
          <a:p>
            <a:pPr marL="534988" lvl="1" indent="0" eaLnBrk="1" hangingPunct="1">
              <a:buFontTx/>
              <a:buNone/>
            </a:pPr>
            <a:r>
              <a:rPr lang="en-US" sz="2700">
                <a:latin typeface="Arial" charset="0"/>
                <a:ea typeface="MS PGothic" charset="0"/>
                <a:sym typeface="Gill Sans" charset="0"/>
              </a:rPr>
              <a:t>   indoor/outdoor, mobile/stationary</a:t>
            </a:r>
          </a:p>
          <a:p>
            <a:pPr marL="623888" eaLnBrk="1" hangingPunct="1">
              <a:buFont typeface="Gill Sans" charset="0"/>
              <a:buChar char="•"/>
            </a:pPr>
            <a:r>
              <a:rPr lang="en-US" sz="2700">
                <a:latin typeface="Arial" charset="0"/>
                <a:ea typeface="MS PGothic" charset="0"/>
                <a:sym typeface="Gill Sans" charset="0"/>
              </a:rPr>
              <a:t>Linked Data ready (JSON-LD)</a:t>
            </a:r>
          </a:p>
          <a:p>
            <a:pPr marL="623888" eaLnBrk="1" hangingPunct="1">
              <a:buFont typeface="Gill Sans" charset="0"/>
              <a:buChar char="•"/>
            </a:pPr>
            <a:r>
              <a:rPr lang="en-US" sz="2700">
                <a:latin typeface="Arial" charset="0"/>
                <a:ea typeface="MS PGothic" charset="0"/>
                <a:sym typeface="Gill Sans" charset="0"/>
              </a:rPr>
              <a:t>Pub-Sub ready (MQTT)</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First </a:t>
            </a:r>
            <a:r>
              <a:rPr lang="en-US" dirty="0"/>
              <a:t>m</a:t>
            </a:r>
            <a:r>
              <a:rPr lang="en-US" dirty="0" smtClean="0"/>
              <a:t>ulti-vendor Augmented Reality </a:t>
            </a:r>
            <a:br>
              <a:rPr lang="en-US" dirty="0" smtClean="0"/>
            </a:br>
            <a:r>
              <a:rPr lang="en-US" dirty="0" smtClean="0"/>
              <a:t>Open Interoperability Demonstration</a:t>
            </a:r>
            <a:endParaRPr lang="en-US" dirty="0"/>
          </a:p>
        </p:txBody>
      </p:sp>
      <p:sp>
        <p:nvSpPr>
          <p:cNvPr id="51202"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512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A344D5F8-40F9-0949-B878-3D74BE9DD258}" type="slidenum">
              <a:rPr lang="en-US" sz="900" b="0">
                <a:solidFill>
                  <a:srgbClr val="092E5C"/>
                </a:solidFill>
                <a:latin typeface="Arial" charset="0"/>
              </a:rPr>
              <a:pPr/>
              <a:t>13</a:t>
            </a:fld>
            <a:endParaRPr lang="en-US" sz="900" b="0">
              <a:solidFill>
                <a:srgbClr val="092E5C"/>
              </a:solidFill>
              <a:latin typeface="Arial" charset="0"/>
            </a:endParaRPr>
          </a:p>
        </p:txBody>
      </p:sp>
      <p:pic>
        <p:nvPicPr>
          <p:cNvPr id="512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14513"/>
            <a:ext cx="6400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22"/>
          <p:cNvSpPr txBox="1">
            <a:spLocks noChangeArrowheads="1"/>
          </p:cNvSpPr>
          <p:nvPr/>
        </p:nvSpPr>
        <p:spPr bwMode="auto">
          <a:xfrm>
            <a:off x="6919913" y="1166813"/>
            <a:ext cx="186213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defTabSz="455613" eaLnBrk="0" hangingPunct="0">
              <a:defRPr sz="1100" b="1">
                <a:solidFill>
                  <a:schemeClr val="tx1"/>
                </a:solidFill>
                <a:latin typeface="CG Times" charset="0"/>
                <a:ea typeface="MS PGothic" charset="0"/>
                <a:cs typeface="MS PGothic" charset="0"/>
              </a:defRPr>
            </a:lvl1pPr>
            <a:lvl2pPr marL="742950" indent="-285750" defTabSz="455613" eaLnBrk="0" hangingPunct="0">
              <a:defRPr sz="1100" b="1">
                <a:solidFill>
                  <a:schemeClr val="tx1"/>
                </a:solidFill>
                <a:latin typeface="CG Times" charset="0"/>
                <a:ea typeface="MS PGothic" charset="0"/>
                <a:cs typeface="MS PGothic" charset="0"/>
              </a:defRPr>
            </a:lvl2pPr>
            <a:lvl3pPr marL="1143000" indent="-228600" defTabSz="455613" eaLnBrk="0" hangingPunct="0">
              <a:defRPr sz="1100" b="1">
                <a:solidFill>
                  <a:schemeClr val="tx1"/>
                </a:solidFill>
                <a:latin typeface="CG Times" charset="0"/>
                <a:ea typeface="MS PGothic" charset="0"/>
                <a:cs typeface="MS PGothic" charset="0"/>
              </a:defRPr>
            </a:lvl3pPr>
            <a:lvl4pPr marL="1600200" indent="-228600" defTabSz="455613" eaLnBrk="0" hangingPunct="0">
              <a:defRPr sz="1100" b="1">
                <a:solidFill>
                  <a:schemeClr val="tx1"/>
                </a:solidFill>
                <a:latin typeface="CG Times" charset="0"/>
                <a:ea typeface="MS PGothic" charset="0"/>
                <a:cs typeface="MS PGothic" charset="0"/>
              </a:defRPr>
            </a:lvl4pPr>
            <a:lvl5pPr marL="2057400" indent="-228600" defTabSz="455613" eaLnBrk="0" hangingPunct="0">
              <a:defRPr sz="1100" b="1">
                <a:solidFill>
                  <a:schemeClr val="tx1"/>
                </a:solidFill>
                <a:latin typeface="CG Times" charset="0"/>
                <a:ea typeface="MS PGothic" charset="0"/>
                <a:cs typeface="MS PGothic" charset="0"/>
              </a:defRPr>
            </a:lvl5pPr>
            <a:lvl6pPr marL="25146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lnSpc>
                <a:spcPct val="80000"/>
              </a:lnSpc>
            </a:pPr>
            <a:r>
              <a:rPr lang="en-US" sz="2800">
                <a:solidFill>
                  <a:srgbClr val="000000"/>
                </a:solidFill>
                <a:latin typeface="Calibri" charset="0"/>
              </a:rPr>
              <a:t>&gt;50 Million</a:t>
            </a:r>
            <a:br>
              <a:rPr lang="en-US" sz="2800">
                <a:solidFill>
                  <a:srgbClr val="000000"/>
                </a:solidFill>
                <a:latin typeface="Calibri" charset="0"/>
              </a:rPr>
            </a:br>
            <a:r>
              <a:rPr lang="en-US" sz="2800">
                <a:solidFill>
                  <a:srgbClr val="000000"/>
                </a:solidFill>
                <a:latin typeface="Calibri" charset="0"/>
              </a:rPr>
              <a:t>users</a:t>
            </a:r>
          </a:p>
        </p:txBody>
      </p:sp>
      <p:pic>
        <p:nvPicPr>
          <p:cNvPr id="5120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68413"/>
            <a:ext cx="14636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014413"/>
            <a:ext cx="10080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25"/>
          <p:cNvSpPr txBox="1">
            <a:spLocks noChangeArrowheads="1"/>
          </p:cNvSpPr>
          <p:nvPr/>
        </p:nvSpPr>
        <p:spPr bwMode="auto">
          <a:xfrm>
            <a:off x="2362200" y="1308100"/>
            <a:ext cx="33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defTabSz="455613" eaLnBrk="0" hangingPunct="0">
              <a:defRPr sz="1100" b="1">
                <a:solidFill>
                  <a:schemeClr val="tx1"/>
                </a:solidFill>
                <a:latin typeface="CG Times" charset="0"/>
                <a:ea typeface="MS PGothic" charset="0"/>
                <a:cs typeface="MS PGothic" charset="0"/>
              </a:defRPr>
            </a:lvl1pPr>
            <a:lvl2pPr marL="742950" indent="-285750" defTabSz="455613" eaLnBrk="0" hangingPunct="0">
              <a:defRPr sz="1100" b="1">
                <a:solidFill>
                  <a:schemeClr val="tx1"/>
                </a:solidFill>
                <a:latin typeface="CG Times" charset="0"/>
                <a:ea typeface="MS PGothic" charset="0"/>
                <a:cs typeface="MS PGothic" charset="0"/>
              </a:defRPr>
            </a:lvl2pPr>
            <a:lvl3pPr marL="1143000" indent="-228600" defTabSz="455613" eaLnBrk="0" hangingPunct="0">
              <a:defRPr sz="1100" b="1">
                <a:solidFill>
                  <a:schemeClr val="tx1"/>
                </a:solidFill>
                <a:latin typeface="CG Times" charset="0"/>
                <a:ea typeface="MS PGothic" charset="0"/>
                <a:cs typeface="MS PGothic" charset="0"/>
              </a:defRPr>
            </a:lvl3pPr>
            <a:lvl4pPr marL="1600200" indent="-228600" defTabSz="455613" eaLnBrk="0" hangingPunct="0">
              <a:defRPr sz="1100" b="1">
                <a:solidFill>
                  <a:schemeClr val="tx1"/>
                </a:solidFill>
                <a:latin typeface="CG Times" charset="0"/>
                <a:ea typeface="MS PGothic" charset="0"/>
                <a:cs typeface="MS PGothic" charset="0"/>
              </a:defRPr>
            </a:lvl4pPr>
            <a:lvl5pPr marL="2057400" indent="-228600" defTabSz="455613" eaLnBrk="0" hangingPunct="0">
              <a:defRPr sz="1100" b="1">
                <a:solidFill>
                  <a:schemeClr val="tx1"/>
                </a:solidFill>
                <a:latin typeface="CG Times" charset="0"/>
                <a:ea typeface="MS PGothic" charset="0"/>
                <a:cs typeface="MS PGothic" charset="0"/>
              </a:defRPr>
            </a:lvl5pPr>
            <a:lvl6pPr marL="25146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2400" b="0">
                <a:solidFill>
                  <a:srgbClr val="00479E"/>
                </a:solidFill>
                <a:latin typeface="Calibri" charset="0"/>
              </a:rPr>
              <a:t>+</a:t>
            </a:r>
          </a:p>
        </p:txBody>
      </p:sp>
      <p:sp>
        <p:nvSpPr>
          <p:cNvPr id="51209" name="TextBox 26"/>
          <p:cNvSpPr txBox="1">
            <a:spLocks noChangeArrowheads="1"/>
          </p:cNvSpPr>
          <p:nvPr/>
        </p:nvSpPr>
        <p:spPr bwMode="auto">
          <a:xfrm>
            <a:off x="4462463" y="1268413"/>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defTabSz="455613" eaLnBrk="0" hangingPunct="0">
              <a:defRPr sz="1100" b="1">
                <a:solidFill>
                  <a:schemeClr val="tx1"/>
                </a:solidFill>
                <a:latin typeface="CG Times" charset="0"/>
                <a:ea typeface="MS PGothic" charset="0"/>
                <a:cs typeface="MS PGothic" charset="0"/>
              </a:defRPr>
            </a:lvl1pPr>
            <a:lvl2pPr marL="742950" indent="-285750" defTabSz="455613" eaLnBrk="0" hangingPunct="0">
              <a:defRPr sz="1100" b="1">
                <a:solidFill>
                  <a:schemeClr val="tx1"/>
                </a:solidFill>
                <a:latin typeface="CG Times" charset="0"/>
                <a:ea typeface="MS PGothic" charset="0"/>
                <a:cs typeface="MS PGothic" charset="0"/>
              </a:defRPr>
            </a:lvl2pPr>
            <a:lvl3pPr marL="1143000" indent="-228600" defTabSz="455613" eaLnBrk="0" hangingPunct="0">
              <a:defRPr sz="1100" b="1">
                <a:solidFill>
                  <a:schemeClr val="tx1"/>
                </a:solidFill>
                <a:latin typeface="CG Times" charset="0"/>
                <a:ea typeface="MS PGothic" charset="0"/>
                <a:cs typeface="MS PGothic" charset="0"/>
              </a:defRPr>
            </a:lvl3pPr>
            <a:lvl4pPr marL="1600200" indent="-228600" defTabSz="455613" eaLnBrk="0" hangingPunct="0">
              <a:defRPr sz="1100" b="1">
                <a:solidFill>
                  <a:schemeClr val="tx1"/>
                </a:solidFill>
                <a:latin typeface="CG Times" charset="0"/>
                <a:ea typeface="MS PGothic" charset="0"/>
                <a:cs typeface="MS PGothic" charset="0"/>
              </a:defRPr>
            </a:lvl4pPr>
            <a:lvl5pPr marL="2057400" indent="-228600" defTabSz="455613" eaLnBrk="0" hangingPunct="0">
              <a:defRPr sz="1100" b="1">
                <a:solidFill>
                  <a:schemeClr val="tx1"/>
                </a:solidFill>
                <a:latin typeface="CG Times" charset="0"/>
                <a:ea typeface="MS PGothic" charset="0"/>
                <a:cs typeface="MS PGothic" charset="0"/>
              </a:defRPr>
            </a:lvl5pPr>
            <a:lvl6pPr marL="25146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2400" b="0">
                <a:solidFill>
                  <a:srgbClr val="00479E"/>
                </a:solidFill>
                <a:latin typeface="Calibri" charset="0"/>
              </a:rPr>
              <a:t>+</a:t>
            </a:r>
          </a:p>
        </p:txBody>
      </p:sp>
      <p:sp>
        <p:nvSpPr>
          <p:cNvPr id="51210" name="TextBox 27"/>
          <p:cNvSpPr txBox="1">
            <a:spLocks noChangeArrowheads="1"/>
          </p:cNvSpPr>
          <p:nvPr/>
        </p:nvSpPr>
        <p:spPr bwMode="auto">
          <a:xfrm>
            <a:off x="6629400" y="1243013"/>
            <a:ext cx="338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defTabSz="455613" eaLnBrk="0" hangingPunct="0">
              <a:defRPr sz="1100" b="1">
                <a:solidFill>
                  <a:schemeClr val="tx1"/>
                </a:solidFill>
                <a:latin typeface="CG Times" charset="0"/>
                <a:ea typeface="MS PGothic" charset="0"/>
                <a:cs typeface="MS PGothic" charset="0"/>
              </a:defRPr>
            </a:lvl1pPr>
            <a:lvl2pPr marL="742950" indent="-285750" defTabSz="455613" eaLnBrk="0" hangingPunct="0">
              <a:defRPr sz="1100" b="1">
                <a:solidFill>
                  <a:schemeClr val="tx1"/>
                </a:solidFill>
                <a:latin typeface="CG Times" charset="0"/>
                <a:ea typeface="MS PGothic" charset="0"/>
                <a:cs typeface="MS PGothic" charset="0"/>
              </a:defRPr>
            </a:lvl2pPr>
            <a:lvl3pPr marL="1143000" indent="-228600" defTabSz="455613" eaLnBrk="0" hangingPunct="0">
              <a:defRPr sz="1100" b="1">
                <a:solidFill>
                  <a:schemeClr val="tx1"/>
                </a:solidFill>
                <a:latin typeface="CG Times" charset="0"/>
                <a:ea typeface="MS PGothic" charset="0"/>
                <a:cs typeface="MS PGothic" charset="0"/>
              </a:defRPr>
            </a:lvl3pPr>
            <a:lvl4pPr marL="1600200" indent="-228600" defTabSz="455613" eaLnBrk="0" hangingPunct="0">
              <a:defRPr sz="1100" b="1">
                <a:solidFill>
                  <a:schemeClr val="tx1"/>
                </a:solidFill>
                <a:latin typeface="CG Times" charset="0"/>
                <a:ea typeface="MS PGothic" charset="0"/>
                <a:cs typeface="MS PGothic" charset="0"/>
              </a:defRPr>
            </a:lvl4pPr>
            <a:lvl5pPr marL="2057400" indent="-228600" defTabSz="455613" eaLnBrk="0" hangingPunct="0">
              <a:defRPr sz="1100" b="1">
                <a:solidFill>
                  <a:schemeClr val="tx1"/>
                </a:solidFill>
                <a:latin typeface="CG Times" charset="0"/>
                <a:ea typeface="MS PGothic" charset="0"/>
                <a:cs typeface="MS PGothic" charset="0"/>
              </a:defRPr>
            </a:lvl5pPr>
            <a:lvl6pPr marL="25146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defTabSz="455613"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2400" b="0">
                <a:solidFill>
                  <a:srgbClr val="00479E"/>
                </a:solidFill>
                <a:latin typeface="Calibri" charset="0"/>
              </a:rPr>
              <a:t>=</a:t>
            </a:r>
          </a:p>
        </p:txBody>
      </p:sp>
      <p:pic>
        <p:nvPicPr>
          <p:cNvPr id="51211" name="Picture 16" descr="Macintosh HD:Users:lancemckee:Desktop:Wikitude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25550"/>
            <a:ext cx="2022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Rectangle 5"/>
          <p:cNvSpPr>
            <a:spLocks noChangeArrowheads="1"/>
          </p:cNvSpPr>
          <p:nvPr/>
        </p:nvSpPr>
        <p:spPr bwMode="auto">
          <a:xfrm>
            <a:off x="6934200" y="2081213"/>
            <a:ext cx="2133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000"/>
              <a:t>AR content encoded in OGC ARML 2.0 draft standard</a:t>
            </a:r>
          </a:p>
          <a:p>
            <a:endParaRPr lang="en-US" sz="2000"/>
          </a:p>
          <a:p>
            <a:r>
              <a:rPr lang="en-US" sz="2000"/>
              <a:t>Organized by AR Standards</a:t>
            </a:r>
          </a:p>
          <a:p>
            <a:r>
              <a:rPr lang="en-US" sz="2000"/>
              <a:t>Community</a:t>
            </a:r>
          </a:p>
          <a:p>
            <a:r>
              <a:rPr lang="en-US" sz="2000"/>
              <a:t> </a:t>
            </a:r>
          </a:p>
          <a:p>
            <a:r>
              <a:rPr lang="en-US" sz="2000"/>
              <a:t>Demonstrated at Mobile World Congress 2014</a:t>
            </a:r>
          </a:p>
        </p:txBody>
      </p:sp>
      <p:sp>
        <p:nvSpPr>
          <p:cNvPr id="51213" name="Rectangle 6"/>
          <p:cNvSpPr>
            <a:spLocks noChangeArrowheads="1"/>
          </p:cNvSpPr>
          <p:nvPr/>
        </p:nvSpPr>
        <p:spPr bwMode="auto">
          <a:xfrm>
            <a:off x="2457450" y="6019800"/>
            <a:ext cx="6381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p>
            <a:pPr algn="r"/>
            <a:r>
              <a:rPr lang="en-US">
                <a:hlinkClick r:id="rId6"/>
              </a:rPr>
              <a:t>http://www.opengeospatial.org/pressroom/pressreleases/1967</a:t>
            </a:r>
            <a:endParaRPr lang="en-US"/>
          </a:p>
          <a:p>
            <a:pPr algn="r"/>
            <a:r>
              <a:rPr lang="en-US">
                <a:hlinkClick r:id="rId7"/>
              </a:rPr>
              <a:t>http://www.wired.com/beyond_the_beyond/2014/02/augmented-reality-interoperability-demo/</a:t>
            </a:r>
            <a:r>
              <a:rPr lang="en-US"/>
              <a:t>  </a:t>
            </a:r>
          </a:p>
        </p:txBody>
      </p:sp>
      <p:sp>
        <p:nvSpPr>
          <p:cNvPr id="51214" name="Rectangle 7"/>
          <p:cNvSpPr>
            <a:spLocks noChangeArrowheads="1"/>
          </p:cNvSpPr>
          <p:nvPr/>
        </p:nvSpPr>
        <p:spPr bwMode="auto">
          <a:xfrm>
            <a:off x="2514600" y="1776413"/>
            <a:ext cx="46038" cy="3657600"/>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lIns="91438" tIns="45719" rIns="91438" bIns="45719" anchor="ctr"/>
          <a:lstStyle/>
          <a:p>
            <a:pPr algn="ctr"/>
            <a:endParaRPr lang="en-US"/>
          </a:p>
        </p:txBody>
      </p:sp>
      <p:sp>
        <p:nvSpPr>
          <p:cNvPr id="51215" name="Rectangle 15"/>
          <p:cNvSpPr>
            <a:spLocks noChangeArrowheads="1"/>
          </p:cNvSpPr>
          <p:nvPr/>
        </p:nvSpPr>
        <p:spPr bwMode="auto">
          <a:xfrm>
            <a:off x="4648200" y="1776413"/>
            <a:ext cx="46038" cy="3657600"/>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lIns="91438" tIns="45719" rIns="91438" bIns="45719" anchor="ctr"/>
          <a:lstStyle/>
          <a:p>
            <a:pPr algn="ctr"/>
            <a:endParaRPr lang="en-US"/>
          </a:p>
        </p:txBody>
      </p:sp>
      <p:sp>
        <p:nvSpPr>
          <p:cNvPr id="51216" name="Rectangle 16"/>
          <p:cNvSpPr>
            <a:spLocks noChangeArrowheads="1"/>
          </p:cNvSpPr>
          <p:nvPr/>
        </p:nvSpPr>
        <p:spPr bwMode="auto">
          <a:xfrm>
            <a:off x="381000" y="5410200"/>
            <a:ext cx="6400800" cy="46038"/>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a:tailEnd/>
              </a14:hiddenLine>
            </a:ext>
          </a:extLst>
        </p:spPr>
        <p:txBody>
          <a:bodyPr lIns="91438" tIns="45719" rIns="91438" bIns="45719" anchor="ctr"/>
          <a:lstStyle/>
          <a:p>
            <a:pPr algn="ctr"/>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el 1"/>
          <p:cNvSpPr>
            <a:spLocks noGrp="1"/>
          </p:cNvSpPr>
          <p:nvPr>
            <p:ph type="title" idx="4294967295"/>
          </p:nvPr>
        </p:nvSpPr>
        <p:spPr bwMode="auto">
          <a:xfrm>
            <a:off x="457200" y="-1111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GB">
                <a:effectLst/>
                <a:latin typeface="Calibri" charset="0"/>
              </a:rPr>
              <a:t>National/regional geospatial standards profile </a:t>
            </a:r>
          </a:p>
        </p:txBody>
      </p:sp>
      <p:sp>
        <p:nvSpPr>
          <p:cNvPr id="12" name="Rectangle 11"/>
          <p:cNvSpPr/>
          <p:nvPr/>
        </p:nvSpPr>
        <p:spPr>
          <a:xfrm>
            <a:off x="323850" y="2924175"/>
            <a:ext cx="2376488" cy="2160588"/>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lstStyle/>
          <a:p>
            <a:pPr algn="ctr" defTabSz="1219110">
              <a:defRPr/>
            </a:pPr>
            <a:r>
              <a:rPr lang="en-GB" sz="1600" dirty="0">
                <a:solidFill>
                  <a:prstClr val="black"/>
                </a:solidFill>
                <a:latin typeface="Arial" pitchFamily="34" charset="0"/>
                <a:cs typeface="Arial" pitchFamily="34" charset="0"/>
              </a:rPr>
              <a:t>ISO/BSI</a:t>
            </a:r>
          </a:p>
        </p:txBody>
      </p:sp>
      <p:sp>
        <p:nvSpPr>
          <p:cNvPr id="13" name="Rectangle 12"/>
          <p:cNvSpPr/>
          <p:nvPr/>
        </p:nvSpPr>
        <p:spPr>
          <a:xfrm>
            <a:off x="323850" y="5661025"/>
            <a:ext cx="8569325" cy="431800"/>
          </a:xfrm>
          <a:prstGeom prst="rect">
            <a:avLst/>
          </a:prstGeom>
          <a:solidFill>
            <a:schemeClr val="accent3">
              <a:lumMod val="60000"/>
              <a:lumOff val="4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600" b="0" dirty="0">
                <a:solidFill>
                  <a:prstClr val="black"/>
                </a:solidFill>
                <a:latin typeface="Arial" pitchFamily="34" charset="0"/>
                <a:cs typeface="Arial" pitchFamily="34" charset="0"/>
              </a:rPr>
              <a:t>XML</a:t>
            </a:r>
          </a:p>
        </p:txBody>
      </p:sp>
      <p:sp>
        <p:nvSpPr>
          <p:cNvPr id="14" name="Rectangle 13"/>
          <p:cNvSpPr/>
          <p:nvPr/>
        </p:nvSpPr>
        <p:spPr>
          <a:xfrm>
            <a:off x="323850" y="5157788"/>
            <a:ext cx="107950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19103</a:t>
            </a:r>
          </a:p>
        </p:txBody>
      </p:sp>
      <p:sp>
        <p:nvSpPr>
          <p:cNvPr id="15" name="Rectangle 14"/>
          <p:cNvSpPr/>
          <p:nvPr/>
        </p:nvSpPr>
        <p:spPr>
          <a:xfrm>
            <a:off x="1476375" y="5157788"/>
            <a:ext cx="107950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19107</a:t>
            </a:r>
          </a:p>
        </p:txBody>
      </p:sp>
      <p:sp>
        <p:nvSpPr>
          <p:cNvPr id="16" name="Rectangle 15"/>
          <p:cNvSpPr/>
          <p:nvPr/>
        </p:nvSpPr>
        <p:spPr>
          <a:xfrm>
            <a:off x="2627313" y="5157788"/>
            <a:ext cx="1081087"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19108</a:t>
            </a:r>
          </a:p>
        </p:txBody>
      </p:sp>
      <p:sp>
        <p:nvSpPr>
          <p:cNvPr id="17" name="Rectangle 16"/>
          <p:cNvSpPr/>
          <p:nvPr/>
        </p:nvSpPr>
        <p:spPr>
          <a:xfrm>
            <a:off x="3779838" y="5157788"/>
            <a:ext cx="107950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19111</a:t>
            </a:r>
          </a:p>
        </p:txBody>
      </p:sp>
      <p:sp>
        <p:nvSpPr>
          <p:cNvPr id="18" name="Rectangle 17"/>
          <p:cNvSpPr/>
          <p:nvPr/>
        </p:nvSpPr>
        <p:spPr>
          <a:xfrm>
            <a:off x="4932363" y="5157788"/>
            <a:ext cx="107950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19115</a:t>
            </a:r>
          </a:p>
        </p:txBody>
      </p:sp>
      <p:sp>
        <p:nvSpPr>
          <p:cNvPr id="19" name="Rectangle 18"/>
          <p:cNvSpPr/>
          <p:nvPr/>
        </p:nvSpPr>
        <p:spPr>
          <a:xfrm>
            <a:off x="6084888" y="5157788"/>
            <a:ext cx="107950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19123</a:t>
            </a:r>
          </a:p>
        </p:txBody>
      </p:sp>
      <p:sp>
        <p:nvSpPr>
          <p:cNvPr id="20" name="Rectangle 19"/>
          <p:cNvSpPr/>
          <p:nvPr/>
        </p:nvSpPr>
        <p:spPr>
          <a:xfrm>
            <a:off x="7235825" y="5157788"/>
            <a:ext cx="1657350" cy="431800"/>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19136/19139</a:t>
            </a:r>
          </a:p>
        </p:txBody>
      </p:sp>
      <p:sp>
        <p:nvSpPr>
          <p:cNvPr id="21" name="Rectangle 20"/>
          <p:cNvSpPr/>
          <p:nvPr/>
        </p:nvSpPr>
        <p:spPr>
          <a:xfrm>
            <a:off x="395288" y="3429000"/>
            <a:ext cx="2232025" cy="431800"/>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19152 - LADM</a:t>
            </a:r>
          </a:p>
        </p:txBody>
      </p:sp>
      <p:sp>
        <p:nvSpPr>
          <p:cNvPr id="22" name="Rectangle 21"/>
          <p:cNvSpPr/>
          <p:nvPr/>
        </p:nvSpPr>
        <p:spPr>
          <a:xfrm>
            <a:off x="395288" y="3933825"/>
            <a:ext cx="2232025" cy="431800"/>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ISO 19156 – O&amp;M</a:t>
            </a:r>
          </a:p>
        </p:txBody>
      </p:sp>
      <p:sp>
        <p:nvSpPr>
          <p:cNvPr id="23" name="Rectangle 22"/>
          <p:cNvSpPr/>
          <p:nvPr/>
        </p:nvSpPr>
        <p:spPr>
          <a:xfrm>
            <a:off x="395288" y="4437063"/>
            <a:ext cx="2232025" cy="431800"/>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PAS Smart Cities</a:t>
            </a:r>
          </a:p>
        </p:txBody>
      </p:sp>
      <p:sp>
        <p:nvSpPr>
          <p:cNvPr id="24" name="Rectangle 23"/>
          <p:cNvSpPr/>
          <p:nvPr/>
        </p:nvSpPr>
        <p:spPr>
          <a:xfrm>
            <a:off x="2771775" y="2924175"/>
            <a:ext cx="1728788" cy="2160588"/>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lstStyle/>
          <a:p>
            <a:pPr algn="ctr" defTabSz="1219110">
              <a:defRPr/>
            </a:pPr>
            <a:r>
              <a:rPr lang="en-GB" sz="1600" dirty="0">
                <a:solidFill>
                  <a:prstClr val="black"/>
                </a:solidFill>
                <a:latin typeface="Arial" pitchFamily="34" charset="0"/>
                <a:cs typeface="Arial" pitchFamily="34" charset="0"/>
              </a:rPr>
              <a:t>OGC</a:t>
            </a:r>
          </a:p>
        </p:txBody>
      </p:sp>
      <p:sp>
        <p:nvSpPr>
          <p:cNvPr id="25" name="Rectangle 24"/>
          <p:cNvSpPr/>
          <p:nvPr/>
        </p:nvSpPr>
        <p:spPr>
          <a:xfrm>
            <a:off x="6732588" y="2924175"/>
            <a:ext cx="2160587" cy="2160588"/>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lstStyle/>
          <a:p>
            <a:pPr algn="ctr" defTabSz="1219110">
              <a:defRPr/>
            </a:pPr>
            <a:r>
              <a:rPr lang="en-GB" sz="1600" dirty="0">
                <a:solidFill>
                  <a:prstClr val="black"/>
                </a:solidFill>
                <a:latin typeface="Arial" pitchFamily="34" charset="0"/>
                <a:cs typeface="Arial" pitchFamily="34" charset="0"/>
              </a:rPr>
              <a:t>IHO/ICAO/WMO/....</a:t>
            </a:r>
          </a:p>
        </p:txBody>
      </p:sp>
      <p:sp>
        <p:nvSpPr>
          <p:cNvPr id="26" name="Rectangle 25"/>
          <p:cNvSpPr/>
          <p:nvPr/>
        </p:nvSpPr>
        <p:spPr>
          <a:xfrm>
            <a:off x="4572000" y="2924175"/>
            <a:ext cx="2087563" cy="2160588"/>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lstStyle/>
          <a:p>
            <a:pPr algn="ctr" defTabSz="1219110">
              <a:defRPr/>
            </a:pPr>
            <a:r>
              <a:rPr lang="en-GB" sz="1600" dirty="0">
                <a:solidFill>
                  <a:prstClr val="black"/>
                </a:solidFill>
                <a:latin typeface="Arial" pitchFamily="34" charset="0"/>
                <a:cs typeface="Arial" pitchFamily="34" charset="0"/>
              </a:rPr>
              <a:t>INSPIRE</a:t>
            </a:r>
          </a:p>
        </p:txBody>
      </p:sp>
      <p:sp>
        <p:nvSpPr>
          <p:cNvPr id="27" name="Rectangle 26"/>
          <p:cNvSpPr/>
          <p:nvPr/>
        </p:nvSpPr>
        <p:spPr>
          <a:xfrm>
            <a:off x="323850" y="2060575"/>
            <a:ext cx="8569325" cy="792163"/>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3200" dirty="0">
                <a:solidFill>
                  <a:prstClr val="white"/>
                </a:solidFill>
                <a:latin typeface="Arial" pitchFamily="34" charset="0"/>
                <a:cs typeface="Arial" pitchFamily="34" charset="0"/>
              </a:rPr>
              <a:t>National/City Data Model</a:t>
            </a:r>
          </a:p>
        </p:txBody>
      </p:sp>
      <p:sp>
        <p:nvSpPr>
          <p:cNvPr id="28" name="Rectangle 27"/>
          <p:cNvSpPr/>
          <p:nvPr/>
        </p:nvSpPr>
        <p:spPr>
          <a:xfrm>
            <a:off x="323850" y="841375"/>
            <a:ext cx="1655763" cy="647700"/>
          </a:xfrm>
          <a:prstGeom prst="rect">
            <a:avLst/>
          </a:prstGeom>
          <a:solidFill>
            <a:srgbClr val="FFE9A3"/>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srgbClr val="002060"/>
                </a:solidFill>
                <a:latin typeface="Arial" pitchFamily="34" charset="0"/>
                <a:cs typeface="Arial" pitchFamily="34" charset="0"/>
              </a:rPr>
              <a:t>Smart service 1 </a:t>
            </a:r>
          </a:p>
        </p:txBody>
      </p:sp>
      <p:sp>
        <p:nvSpPr>
          <p:cNvPr id="29" name="Rectangle 28"/>
          <p:cNvSpPr/>
          <p:nvPr/>
        </p:nvSpPr>
        <p:spPr>
          <a:xfrm>
            <a:off x="2051050" y="841375"/>
            <a:ext cx="1657350" cy="647700"/>
          </a:xfrm>
          <a:prstGeom prst="rect">
            <a:avLst/>
          </a:prstGeom>
          <a:solidFill>
            <a:srgbClr val="FFE9A3"/>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srgbClr val="002060"/>
                </a:solidFill>
                <a:latin typeface="Arial" pitchFamily="34" charset="0"/>
                <a:cs typeface="Arial" pitchFamily="34" charset="0"/>
              </a:rPr>
              <a:t>Smart service 2 </a:t>
            </a:r>
          </a:p>
        </p:txBody>
      </p:sp>
      <p:sp>
        <p:nvSpPr>
          <p:cNvPr id="30" name="Rectangle 29"/>
          <p:cNvSpPr/>
          <p:nvPr/>
        </p:nvSpPr>
        <p:spPr>
          <a:xfrm>
            <a:off x="3779838" y="841375"/>
            <a:ext cx="1655762" cy="647700"/>
          </a:xfrm>
          <a:prstGeom prst="rect">
            <a:avLst/>
          </a:prstGeom>
          <a:solidFill>
            <a:srgbClr val="FFE9A3"/>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srgbClr val="002060"/>
                </a:solidFill>
                <a:latin typeface="Arial" pitchFamily="34" charset="0"/>
                <a:cs typeface="Arial" pitchFamily="34" charset="0"/>
              </a:rPr>
              <a:t>Domain specific model 1</a:t>
            </a:r>
          </a:p>
        </p:txBody>
      </p:sp>
      <p:sp>
        <p:nvSpPr>
          <p:cNvPr id="31" name="Rectangle 30"/>
          <p:cNvSpPr/>
          <p:nvPr/>
        </p:nvSpPr>
        <p:spPr>
          <a:xfrm>
            <a:off x="5508625" y="841375"/>
            <a:ext cx="1655763" cy="647700"/>
          </a:xfrm>
          <a:prstGeom prst="rect">
            <a:avLst/>
          </a:prstGeom>
          <a:solidFill>
            <a:srgbClr val="FFE9A3"/>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srgbClr val="002060"/>
                </a:solidFill>
                <a:latin typeface="Arial" pitchFamily="34" charset="0"/>
                <a:cs typeface="Arial" pitchFamily="34" charset="0"/>
              </a:rPr>
              <a:t>Domain specific model 2</a:t>
            </a:r>
          </a:p>
        </p:txBody>
      </p:sp>
      <p:sp>
        <p:nvSpPr>
          <p:cNvPr id="32" name="Rectangle 31"/>
          <p:cNvSpPr/>
          <p:nvPr/>
        </p:nvSpPr>
        <p:spPr>
          <a:xfrm>
            <a:off x="6875463" y="3500438"/>
            <a:ext cx="1944687"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S-57/ S-100</a:t>
            </a:r>
          </a:p>
        </p:txBody>
      </p:sp>
      <p:sp>
        <p:nvSpPr>
          <p:cNvPr id="33" name="Rectangle 32"/>
          <p:cNvSpPr/>
          <p:nvPr/>
        </p:nvSpPr>
        <p:spPr>
          <a:xfrm>
            <a:off x="6875463" y="3933825"/>
            <a:ext cx="1944687" cy="358775"/>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AIXM 5.1</a:t>
            </a:r>
          </a:p>
        </p:txBody>
      </p:sp>
      <p:sp>
        <p:nvSpPr>
          <p:cNvPr id="34" name="Rectangle 33"/>
          <p:cNvSpPr/>
          <p:nvPr/>
        </p:nvSpPr>
        <p:spPr>
          <a:xfrm>
            <a:off x="4643438" y="3357563"/>
            <a:ext cx="1944687" cy="358775"/>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Network Model</a:t>
            </a:r>
          </a:p>
        </p:txBody>
      </p:sp>
      <p:sp>
        <p:nvSpPr>
          <p:cNvPr id="35" name="Rectangle 34"/>
          <p:cNvSpPr/>
          <p:nvPr/>
        </p:nvSpPr>
        <p:spPr>
          <a:xfrm>
            <a:off x="4643438" y="3789363"/>
            <a:ext cx="1944687"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Buildings</a:t>
            </a:r>
          </a:p>
        </p:txBody>
      </p:sp>
      <p:sp>
        <p:nvSpPr>
          <p:cNvPr id="36" name="Rectangle 35"/>
          <p:cNvSpPr/>
          <p:nvPr/>
        </p:nvSpPr>
        <p:spPr>
          <a:xfrm>
            <a:off x="4643438" y="4221163"/>
            <a:ext cx="1944687"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Addresses</a:t>
            </a:r>
          </a:p>
        </p:txBody>
      </p:sp>
      <p:sp>
        <p:nvSpPr>
          <p:cNvPr id="37" name="Rectangle 36"/>
          <p:cNvSpPr/>
          <p:nvPr/>
        </p:nvSpPr>
        <p:spPr>
          <a:xfrm>
            <a:off x="4643438" y="4652963"/>
            <a:ext cx="1944687"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a:t>
            </a:r>
          </a:p>
        </p:txBody>
      </p:sp>
      <p:sp>
        <p:nvSpPr>
          <p:cNvPr id="38" name="Rectangle 37"/>
          <p:cNvSpPr/>
          <p:nvPr/>
        </p:nvSpPr>
        <p:spPr>
          <a:xfrm>
            <a:off x="2843213" y="3573463"/>
            <a:ext cx="1584325"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err="1">
                <a:solidFill>
                  <a:prstClr val="black"/>
                </a:solidFill>
                <a:latin typeface="Arial" pitchFamily="34" charset="0"/>
                <a:cs typeface="Arial" pitchFamily="34" charset="0"/>
              </a:rPr>
              <a:t>CityGML</a:t>
            </a:r>
            <a:endParaRPr lang="en-GB" sz="1500" dirty="0">
              <a:solidFill>
                <a:prstClr val="black"/>
              </a:solidFill>
              <a:latin typeface="Arial" pitchFamily="34" charset="0"/>
              <a:cs typeface="Arial" pitchFamily="34" charset="0"/>
            </a:endParaRPr>
          </a:p>
        </p:txBody>
      </p:sp>
      <p:sp>
        <p:nvSpPr>
          <p:cNvPr id="39" name="Rectangle 38"/>
          <p:cNvSpPr/>
          <p:nvPr/>
        </p:nvSpPr>
        <p:spPr>
          <a:xfrm>
            <a:off x="2843213" y="4005263"/>
            <a:ext cx="1584325"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SWE Common</a:t>
            </a:r>
          </a:p>
        </p:txBody>
      </p:sp>
      <p:sp>
        <p:nvSpPr>
          <p:cNvPr id="40" name="Rectangle 39"/>
          <p:cNvSpPr/>
          <p:nvPr/>
        </p:nvSpPr>
        <p:spPr>
          <a:xfrm>
            <a:off x="6875463" y="4365625"/>
            <a:ext cx="1944687" cy="358775"/>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BIM</a:t>
            </a:r>
          </a:p>
        </p:txBody>
      </p:sp>
      <p:sp>
        <p:nvSpPr>
          <p:cNvPr id="41" name="Rectangle 40"/>
          <p:cNvSpPr/>
          <p:nvPr/>
        </p:nvSpPr>
        <p:spPr>
          <a:xfrm>
            <a:off x="7235825" y="841375"/>
            <a:ext cx="1657350" cy="647700"/>
          </a:xfrm>
          <a:prstGeom prst="rect">
            <a:avLst/>
          </a:prstGeom>
          <a:solidFill>
            <a:srgbClr val="FFE9A3"/>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srgbClr val="002060"/>
                </a:solidFill>
                <a:latin typeface="Arial" pitchFamily="34" charset="0"/>
                <a:cs typeface="Arial" pitchFamily="34" charset="0"/>
              </a:rPr>
              <a:t>Future extension</a:t>
            </a:r>
          </a:p>
        </p:txBody>
      </p:sp>
      <p:sp>
        <p:nvSpPr>
          <p:cNvPr id="42" name="Rectangle 41"/>
          <p:cNvSpPr/>
          <p:nvPr/>
        </p:nvSpPr>
        <p:spPr>
          <a:xfrm>
            <a:off x="2843213" y="4437063"/>
            <a:ext cx="1584325" cy="360362"/>
          </a:xfrm>
          <a:prstGeom prst="rect">
            <a:avLst/>
          </a:prstGeom>
          <a:solidFill>
            <a:srgbClr val="99CC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1500" dirty="0">
                <a:solidFill>
                  <a:prstClr val="black"/>
                </a:solidFill>
                <a:latin typeface="Arial" pitchFamily="34" charset="0"/>
                <a:cs typeface="Arial" pitchFamily="34" charset="0"/>
              </a:rPr>
              <a:t>GML </a:t>
            </a:r>
            <a:r>
              <a:rPr lang="en-GB" sz="1500" dirty="0" err="1">
                <a:solidFill>
                  <a:prstClr val="black"/>
                </a:solidFill>
                <a:latin typeface="Arial" pitchFamily="34" charset="0"/>
                <a:cs typeface="Arial" pitchFamily="34" charset="0"/>
              </a:rPr>
              <a:t>Coverages</a:t>
            </a:r>
            <a:endParaRPr lang="en-GB" sz="1500" dirty="0">
              <a:solidFill>
                <a:prstClr val="black"/>
              </a:solidFill>
              <a:latin typeface="Arial" pitchFamily="34" charset="0"/>
              <a:cs typeface="Arial" pitchFamily="34" charset="0"/>
            </a:endParaRPr>
          </a:p>
        </p:txBody>
      </p:sp>
      <p:sp>
        <p:nvSpPr>
          <p:cNvPr id="43" name="Rectangle 42"/>
          <p:cNvSpPr/>
          <p:nvPr/>
        </p:nvSpPr>
        <p:spPr>
          <a:xfrm>
            <a:off x="323850" y="1573213"/>
            <a:ext cx="8569325" cy="395287"/>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anchor="ctr"/>
          <a:lstStyle/>
          <a:p>
            <a:pPr algn="ctr" defTabSz="1219110">
              <a:defRPr/>
            </a:pPr>
            <a:r>
              <a:rPr lang="en-GB" sz="2000" dirty="0">
                <a:solidFill>
                  <a:prstClr val="white"/>
                </a:solidFill>
                <a:latin typeface="Arial" pitchFamily="34" charset="0"/>
                <a:cs typeface="Arial" pitchFamily="34" charset="0"/>
              </a:rPr>
              <a:t>Specifications (</a:t>
            </a:r>
            <a:r>
              <a:rPr lang="en-GB" sz="2000" dirty="0">
                <a:solidFill>
                  <a:prstClr val="white"/>
                </a:solidFill>
                <a:latin typeface="Arial"/>
                <a:cs typeface="Arial"/>
              </a:rPr>
              <a:t>►QIE</a:t>
            </a:r>
            <a:r>
              <a:rPr lang="en-GB" sz="2000" dirty="0">
                <a:solidFill>
                  <a:prstClr val="white"/>
                </a:solidFill>
                <a:latin typeface="Arial" pitchFamily="34" charset="0"/>
                <a:cs typeface="Arial" pitchFamily="34" charset="0"/>
              </a:rP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ja-JP" dirty="0" smtClean="0">
                <a:latin typeface="Arial" charset="0"/>
                <a:ea typeface="MS PGothic" charset="0"/>
              </a:rPr>
              <a:t>Spatial </a:t>
            </a:r>
            <a:r>
              <a:rPr lang="en-US" altLang="ja-JP" dirty="0">
                <a:latin typeface="Arial" charset="0"/>
                <a:ea typeface="MS PGothic" charset="0"/>
              </a:rPr>
              <a:t>Architecture for Smart </a:t>
            </a:r>
            <a:r>
              <a:rPr lang="en-US" altLang="ja-JP" dirty="0" smtClean="0">
                <a:latin typeface="Arial" charset="0"/>
                <a:ea typeface="MS PGothic" charset="0"/>
              </a:rPr>
              <a:t>Cities</a:t>
            </a:r>
            <a:endParaRPr lang="en-US" altLang="ja-JP" dirty="0">
              <a:latin typeface="Arial" charset="0"/>
              <a:ea typeface="MS PGothic" charset="0"/>
            </a:endParaRPr>
          </a:p>
        </p:txBody>
      </p:sp>
      <p:sp>
        <p:nvSpPr>
          <p:cNvPr id="53250" name="Content Placeholder 6"/>
          <p:cNvSpPr>
            <a:spLocks noGrp="1"/>
          </p:cNvSpPr>
          <p:nvPr>
            <p:ph idx="1"/>
          </p:nvPr>
        </p:nvSpPr>
        <p:spPr>
          <a:xfrm>
            <a:off x="304800" y="1143000"/>
            <a:ext cx="4835525" cy="4891088"/>
          </a:xfrm>
        </p:spPr>
        <p:txBody>
          <a:bodyPr/>
          <a:lstStyle/>
          <a:p>
            <a:pPr>
              <a:spcBef>
                <a:spcPts val="1775"/>
              </a:spcBef>
            </a:pPr>
            <a:r>
              <a:rPr lang="en-US">
                <a:latin typeface="Arial" charset="0"/>
                <a:ea typeface="MS PGothic" charset="0"/>
              </a:rPr>
              <a:t>Integration of Geo-information, Sensor Webs, Built Environment using open standards</a:t>
            </a:r>
          </a:p>
          <a:p>
            <a:pPr>
              <a:spcBef>
                <a:spcPts val="1775"/>
              </a:spcBef>
            </a:pPr>
            <a:r>
              <a:rPr lang="en-US">
                <a:latin typeface="Arial" charset="0"/>
                <a:ea typeface="MS PGothic" charset="0"/>
              </a:rPr>
              <a:t>Interoperability of independent software implementations in an open framework </a:t>
            </a:r>
          </a:p>
          <a:p>
            <a:pPr>
              <a:spcBef>
                <a:spcPts val="1775"/>
              </a:spcBef>
            </a:pPr>
            <a:r>
              <a:rPr lang="en-US">
                <a:latin typeface="Arial" charset="0"/>
                <a:ea typeface="MS PGothic" charset="0"/>
              </a:rPr>
              <a:t>Market opportunities through innovations in open standards</a:t>
            </a:r>
          </a:p>
          <a:p>
            <a:pPr>
              <a:spcBef>
                <a:spcPts val="1775"/>
              </a:spcBef>
            </a:pPr>
            <a:r>
              <a:rPr lang="en-US" altLang="ja-JP">
                <a:latin typeface="Arial" charset="0"/>
                <a:ea typeface="MS PGothic" charset="0"/>
              </a:rPr>
              <a:t>Vendor-neutral best practice reusable in any Smart City</a:t>
            </a:r>
          </a:p>
        </p:txBody>
      </p:sp>
      <p:sp>
        <p:nvSpPr>
          <p:cNvPr id="53251"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1935" r="11024" b="2777"/>
          <a:stretch>
            <a:fillRect/>
          </a:stretch>
        </p:blipFill>
        <p:spPr bwMode="auto">
          <a:xfrm>
            <a:off x="5410200" y="3733800"/>
            <a:ext cx="36036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641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Box 6"/>
          <p:cNvSpPr txBox="1">
            <a:spLocks noChangeArrowheads="1"/>
          </p:cNvSpPr>
          <p:nvPr/>
        </p:nvSpPr>
        <p:spPr bwMode="auto">
          <a:xfrm>
            <a:off x="5638800" y="6172200"/>
            <a:ext cx="3397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a:t>CityGML</a:t>
            </a:r>
            <a:r>
              <a:rPr lang="en-US" b="0"/>
              <a:t> graphic source; Thomas Kolbe, Berlin TU </a:t>
            </a:r>
          </a:p>
        </p:txBody>
      </p:sp>
      <p:sp>
        <p:nvSpPr>
          <p:cNvPr id="53255" name="TextBox 6"/>
          <p:cNvSpPr txBox="1">
            <a:spLocks noChangeArrowheads="1"/>
          </p:cNvSpPr>
          <p:nvPr/>
        </p:nvSpPr>
        <p:spPr bwMode="auto">
          <a:xfrm>
            <a:off x="5638800" y="3429000"/>
            <a:ext cx="3397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r" eaLnBrk="1" hangingPunct="1"/>
            <a:r>
              <a:rPr lang="en-US"/>
              <a:t>OGC Sensor Web Enablement</a:t>
            </a:r>
            <a:endParaRPr lang="en-US" b="0"/>
          </a:p>
        </p:txBody>
      </p:sp>
      <p:sp>
        <p:nvSpPr>
          <p:cNvPr id="53256" name="TextBox 2"/>
          <p:cNvSpPr txBox="1">
            <a:spLocks noChangeArrowheads="1"/>
          </p:cNvSpPr>
          <p:nvPr/>
        </p:nvSpPr>
        <p:spPr bwMode="auto">
          <a:xfrm>
            <a:off x="76200" y="5791200"/>
            <a:ext cx="472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1500"/>
              <a:t>Contact: George Percivall (</a:t>
            </a:r>
            <a:r>
              <a:rPr lang="en-US" sz="1500">
                <a:hlinkClick r:id="rId4"/>
              </a:rPr>
              <a:t>gpercivall@opengeospatial.org</a:t>
            </a:r>
            <a:r>
              <a:rPr lang="en-US" sz="1500"/>
              <a:t>)</a:t>
            </a:r>
          </a:p>
          <a:p>
            <a:pPr eaLnBrk="1" hangingPunct="1"/>
            <a:endParaRPr lang="en-US" sz="150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defRPr/>
            </a:pPr>
            <a:r>
              <a:rPr lang="en-US" dirty="0" smtClean="0"/>
              <a:t>Smart Cities are More Engaged Cities</a:t>
            </a:r>
            <a:endParaRPr lang="en-US" dirty="0"/>
          </a:p>
        </p:txBody>
      </p:sp>
      <p:sp>
        <p:nvSpPr>
          <p:cNvPr id="3" name="Content Placeholder 2"/>
          <p:cNvSpPr>
            <a:spLocks noGrp="1"/>
          </p:cNvSpPr>
          <p:nvPr>
            <p:ph idx="1"/>
          </p:nvPr>
        </p:nvSpPr>
        <p:spPr>
          <a:xfrm>
            <a:off x="346075" y="1279525"/>
            <a:ext cx="4911725" cy="4891088"/>
          </a:xfrm>
        </p:spPr>
        <p:txBody>
          <a:bodyPr/>
          <a:lstStyle/>
          <a:p>
            <a:pPr marL="233357" indent="-233357">
              <a:defRPr/>
            </a:pPr>
            <a:r>
              <a:rPr lang="en-US" dirty="0" smtClean="0"/>
              <a:t>Command </a:t>
            </a:r>
            <a:r>
              <a:rPr lang="en-US" dirty="0"/>
              <a:t>and control is a common theme in smart </a:t>
            </a:r>
            <a:r>
              <a:rPr lang="en-US" dirty="0" smtClean="0"/>
              <a:t>cities </a:t>
            </a:r>
          </a:p>
          <a:p>
            <a:pPr marL="233357" indent="-233357">
              <a:defRPr/>
            </a:pPr>
            <a:r>
              <a:rPr lang="en-US" dirty="0"/>
              <a:t>C</a:t>
            </a:r>
            <a:r>
              <a:rPr lang="en-US" dirty="0" smtClean="0"/>
              <a:t>ontrol </a:t>
            </a:r>
            <a:r>
              <a:rPr lang="en-US" dirty="0"/>
              <a:t>of devices is a technological question, </a:t>
            </a:r>
            <a:r>
              <a:rPr lang="en-US" dirty="0" smtClean="0"/>
              <a:t/>
            </a:r>
            <a:br>
              <a:rPr lang="en-US" dirty="0" smtClean="0"/>
            </a:br>
            <a:r>
              <a:rPr lang="en-US" dirty="0" smtClean="0"/>
              <a:t>control </a:t>
            </a:r>
            <a:r>
              <a:rPr lang="en-US" dirty="0"/>
              <a:t>of societies is </a:t>
            </a:r>
            <a:r>
              <a:rPr lang="en-US" dirty="0" smtClean="0"/>
              <a:t>political </a:t>
            </a:r>
          </a:p>
          <a:p>
            <a:pPr marL="233357" indent="-233357">
              <a:defRPr/>
            </a:pPr>
            <a:r>
              <a:rPr lang="en-US" dirty="0" smtClean="0"/>
              <a:t>A Smart City </a:t>
            </a:r>
            <a:r>
              <a:rPr lang="en-US" dirty="0"/>
              <a:t>is one that makes better </a:t>
            </a:r>
            <a:r>
              <a:rPr lang="en-US" dirty="0" smtClean="0"/>
              <a:t>choices</a:t>
            </a:r>
          </a:p>
          <a:p>
            <a:pPr marL="0" indent="0">
              <a:buFontTx/>
              <a:buNone/>
              <a:defRPr/>
            </a:pPr>
            <a:endParaRPr lang="en-US" sz="1500" dirty="0"/>
          </a:p>
          <a:p>
            <a:pPr marL="347654" lvl="1" indent="0" algn="r">
              <a:buFontTx/>
              <a:buNone/>
              <a:defRPr/>
            </a:pPr>
            <a:r>
              <a:rPr lang="en-US" sz="1500" dirty="0"/>
              <a:t>“Bringing Jane Jacobs into the 21</a:t>
            </a:r>
            <a:r>
              <a:rPr lang="en-US" sz="1500" baseline="30000" dirty="0"/>
              <a:t>st</a:t>
            </a:r>
            <a:r>
              <a:rPr lang="en-US" sz="1500" dirty="0"/>
              <a:t> Century” </a:t>
            </a:r>
            <a:r>
              <a:rPr lang="en-US" sz="1500" dirty="0" err="1"/>
              <a:t>Alexandros</a:t>
            </a:r>
            <a:r>
              <a:rPr lang="en-US" sz="1500" dirty="0"/>
              <a:t> Washburn in </a:t>
            </a:r>
            <a:br>
              <a:rPr lang="en-US" sz="1500" dirty="0"/>
            </a:br>
            <a:r>
              <a:rPr lang="en-US" sz="1500" dirty="0"/>
              <a:t>Dawn of the New City</a:t>
            </a:r>
          </a:p>
          <a:p>
            <a:pPr marL="569899" lvl="1" indent="-222245">
              <a:defRPr/>
            </a:pPr>
            <a:endParaRPr lang="en-US" dirty="0"/>
          </a:p>
        </p:txBody>
      </p:sp>
      <p:sp>
        <p:nvSpPr>
          <p:cNvPr id="54275"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5427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651FCBB4-57D6-9C4B-ACD9-3F06D24791BB}" type="slidenum">
              <a:rPr lang="en-US" sz="900" b="0">
                <a:solidFill>
                  <a:srgbClr val="092E5C"/>
                </a:solidFill>
                <a:latin typeface="Arial" charset="0"/>
              </a:rPr>
              <a:pPr/>
              <a:t>16</a:t>
            </a:fld>
            <a:endParaRPr lang="en-US" sz="900" b="0">
              <a:solidFill>
                <a:srgbClr val="092E5C"/>
              </a:solidFill>
              <a:latin typeface="Arial" charset="0"/>
            </a:endParaRPr>
          </a:p>
        </p:txBody>
      </p:sp>
      <p:pic>
        <p:nvPicPr>
          <p:cNvPr id="5427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875" y="1143000"/>
            <a:ext cx="36417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6"/>
          <p:cNvSpPr txBox="1">
            <a:spLocks noChangeArrowheads="1"/>
          </p:cNvSpPr>
          <p:nvPr/>
        </p:nvSpPr>
        <p:spPr bwMode="auto">
          <a:xfrm>
            <a:off x="5181600" y="6019800"/>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b="0"/>
              <a:t>Escalators in São Paulo, courtesy of Flickr user Leo Eloy in </a:t>
            </a:r>
            <a:r>
              <a:rPr lang="en-US"/>
              <a:t> </a:t>
            </a:r>
          </a:p>
          <a:p>
            <a:pPr eaLnBrk="1" hangingPunct="1"/>
            <a:r>
              <a:rPr lang="en-US"/>
              <a:t>Dawn of the Smart City, Wilson Center, 2014</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Arial" charset="0"/>
                <a:ea typeface="MS PGothic" charset="0"/>
              </a:rPr>
              <a:t>Is </a:t>
            </a:r>
            <a:r>
              <a:rPr lang="en-US" dirty="0">
                <a:latin typeface="Arial" charset="0"/>
                <a:ea typeface="MS PGothic" charset="0"/>
              </a:rPr>
              <a:t>human mobility tracking a good idea</a:t>
            </a:r>
            <a:r>
              <a:rPr lang="en-US" dirty="0" smtClean="0">
                <a:latin typeface="Arial" charset="0"/>
                <a:ea typeface="MS PGothic" charset="0"/>
              </a:rPr>
              <a:t>?</a:t>
            </a:r>
            <a:endParaRPr lang="en-US" dirty="0"/>
          </a:p>
        </p:txBody>
      </p:sp>
      <p:sp>
        <p:nvSpPr>
          <p:cNvPr id="55298" name="Content Placeholder 2"/>
          <p:cNvSpPr>
            <a:spLocks noGrp="1"/>
          </p:cNvSpPr>
          <p:nvPr>
            <p:ph idx="1"/>
          </p:nvPr>
        </p:nvSpPr>
        <p:spPr>
          <a:xfrm>
            <a:off x="457200" y="3506788"/>
            <a:ext cx="8458200" cy="2284412"/>
          </a:xfrm>
        </p:spPr>
        <p:txBody>
          <a:bodyPr/>
          <a:lstStyle/>
          <a:p>
            <a:pPr marL="0" indent="0">
              <a:buFontTx/>
              <a:buNone/>
            </a:pPr>
            <a:r>
              <a:rPr lang="en-US" b="1">
                <a:latin typeface="Arial" charset="0"/>
                <a:ea typeface="MS PGothic" charset="0"/>
              </a:rPr>
              <a:t>Balance of Issues </a:t>
            </a:r>
          </a:p>
          <a:p>
            <a:pPr marL="0" indent="0"/>
            <a:r>
              <a:rPr lang="en-US">
                <a:latin typeface="Arial" charset="0"/>
                <a:ea typeface="MS PGothic" charset="0"/>
              </a:rPr>
              <a:t>Immense social and monetary value in this technology</a:t>
            </a:r>
          </a:p>
          <a:p>
            <a:pPr marL="0" indent="0"/>
            <a:r>
              <a:rPr lang="en-US">
                <a:latin typeface="Arial" charset="0"/>
                <a:ea typeface="MS PGothic" charset="0"/>
              </a:rPr>
              <a:t>Potential for government malfeasance and corporate abuse</a:t>
            </a:r>
          </a:p>
          <a:p>
            <a:pPr marL="0" indent="0" algn="r">
              <a:buFontTx/>
              <a:buNone/>
            </a:pPr>
            <a:r>
              <a:rPr lang="en-US" sz="1600">
                <a:latin typeface="Arial" charset="0"/>
                <a:ea typeface="MS PGothic" charset="0"/>
              </a:rPr>
              <a:t/>
            </a:r>
            <a:br>
              <a:rPr lang="en-US" sz="1600">
                <a:latin typeface="Arial" charset="0"/>
                <a:ea typeface="MS PGothic" charset="0"/>
              </a:rPr>
            </a:br>
            <a:r>
              <a:rPr lang="en-US" sz="1600">
                <a:latin typeface="Arial" charset="0"/>
                <a:ea typeface="MS PGothic" charset="0"/>
              </a:rPr>
              <a:t>“Is human mobility tracking a good idea?”, </a:t>
            </a:r>
          </a:p>
          <a:p>
            <a:pPr marL="0" indent="0" algn="r">
              <a:buFontTx/>
              <a:buNone/>
            </a:pPr>
            <a:r>
              <a:rPr lang="en-US" sz="1600">
                <a:latin typeface="Arial" charset="0"/>
                <a:ea typeface="MS PGothic" charset="0"/>
              </a:rPr>
              <a:t>Daniel Soper, Communications of the ACM, </a:t>
            </a:r>
          </a:p>
          <a:p>
            <a:pPr marL="0" indent="0" algn="r">
              <a:buFontTx/>
              <a:buNone/>
            </a:pPr>
            <a:r>
              <a:rPr lang="en-US" sz="1600">
                <a:latin typeface="Arial" charset="0"/>
                <a:ea typeface="MS PGothic" charset="0"/>
              </a:rPr>
              <a:t>V.55 Issue 4, April 2012</a:t>
            </a:r>
          </a:p>
        </p:txBody>
      </p:sp>
      <p:sp>
        <p:nvSpPr>
          <p:cNvPr id="5529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5530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EED69BE7-59F9-EB47-919E-2279DCF5AB41}" type="slidenum">
              <a:rPr lang="en-US" sz="900" b="0">
                <a:solidFill>
                  <a:srgbClr val="092E5C"/>
                </a:solidFill>
                <a:latin typeface="Arial" charset="0"/>
              </a:rPr>
              <a:pPr/>
              <a:t>17</a:t>
            </a:fld>
            <a:endParaRPr lang="en-US" sz="900" b="0">
              <a:solidFill>
                <a:srgbClr val="092E5C"/>
              </a:solidFill>
              <a:latin typeface="Arial" charset="0"/>
            </a:endParaRPr>
          </a:p>
        </p:txBody>
      </p:sp>
      <p:pic>
        <p:nvPicPr>
          <p:cNvPr id="553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4114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5"/>
          <p:cNvSpPr>
            <a:spLocks noChangeArrowheads="1"/>
          </p:cNvSpPr>
          <p:nvPr/>
        </p:nvSpPr>
        <p:spPr bwMode="auto">
          <a:xfrm>
            <a:off x="4953000" y="28908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pPr algn="r"/>
            <a:r>
              <a:rPr lang="en-US" sz="1200"/>
              <a:t>Limits of Predictability in Human Mobility” </a:t>
            </a:r>
            <a:br>
              <a:rPr lang="en-US" sz="1200"/>
            </a:br>
            <a:r>
              <a:rPr lang="en-US" sz="1200" b="0"/>
              <a:t>C. Song </a:t>
            </a:r>
            <a:r>
              <a:rPr lang="en-US" sz="1200" b="0" i="1"/>
              <a:t>et al. Science </a:t>
            </a:r>
            <a:r>
              <a:rPr lang="en-US" sz="1200"/>
              <a:t>327</a:t>
            </a:r>
            <a:r>
              <a:rPr lang="en-US" sz="1200" b="0"/>
              <a:t>, 1018 (2010);</a:t>
            </a:r>
            <a:endParaRPr lang="en-US" sz="1200"/>
          </a:p>
        </p:txBody>
      </p:sp>
      <p:sp>
        <p:nvSpPr>
          <p:cNvPr id="55303" name="Rectangle 6"/>
          <p:cNvSpPr>
            <a:spLocks noChangeArrowheads="1"/>
          </p:cNvSpPr>
          <p:nvPr/>
        </p:nvSpPr>
        <p:spPr bwMode="auto">
          <a:xfrm>
            <a:off x="4800600" y="1127125"/>
            <a:ext cx="396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400"/>
              <a:t>Tracking is effective:</a:t>
            </a:r>
            <a:r>
              <a:rPr lang="en-US" sz="1900"/>
              <a:t/>
            </a:r>
            <a:br>
              <a:rPr lang="en-US" sz="1900"/>
            </a:br>
            <a:endParaRPr lang="en-US" sz="1900"/>
          </a:p>
          <a:p>
            <a:pPr algn="ctr"/>
            <a:r>
              <a:rPr lang="en-US" sz="2800"/>
              <a:t>“93% predictability </a:t>
            </a:r>
            <a:br>
              <a:rPr lang="en-US" sz="2800"/>
            </a:br>
            <a:r>
              <a:rPr lang="en-US" sz="2800"/>
              <a:t>in user mobility”</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t>
            </a:r>
            <a:r>
              <a:rPr lang="en-US" dirty="0" smtClean="0"/>
              <a:t>echnologies </a:t>
            </a:r>
            <a:r>
              <a:rPr lang="en-US" dirty="0"/>
              <a:t>can make cities </a:t>
            </a:r>
            <a:r>
              <a:rPr lang="en-US" dirty="0" smtClean="0"/>
              <a:t>smarter</a:t>
            </a:r>
            <a:endParaRPr lang="en-US" dirty="0"/>
          </a:p>
        </p:txBody>
      </p:sp>
      <p:sp>
        <p:nvSpPr>
          <p:cNvPr id="3" name="Content Placeholder 2"/>
          <p:cNvSpPr>
            <a:spLocks noGrp="1"/>
          </p:cNvSpPr>
          <p:nvPr>
            <p:ph idx="1"/>
          </p:nvPr>
        </p:nvSpPr>
        <p:spPr/>
        <p:txBody>
          <a:bodyPr/>
          <a:lstStyle/>
          <a:p>
            <a:pPr marL="233357" indent="-233357">
              <a:defRPr/>
            </a:pPr>
            <a:r>
              <a:rPr lang="en-US" dirty="0" smtClean="0"/>
              <a:t>ECONOMIC</a:t>
            </a:r>
            <a:r>
              <a:rPr lang="en-US" dirty="0"/>
              <a:t>: </a:t>
            </a:r>
            <a:endParaRPr lang="en-US" dirty="0" smtClean="0"/>
          </a:p>
          <a:p>
            <a:pPr marL="569899" lvl="1" indent="-222245">
              <a:defRPr/>
            </a:pPr>
            <a:r>
              <a:rPr lang="en-US" dirty="0" smtClean="0"/>
              <a:t>Better </a:t>
            </a:r>
            <a:r>
              <a:rPr lang="en-US" dirty="0"/>
              <a:t>spatial organization through new forms of </a:t>
            </a:r>
            <a:r>
              <a:rPr lang="en-US" dirty="0" smtClean="0"/>
              <a:t>production</a:t>
            </a:r>
            <a:endParaRPr lang="en-US" dirty="0"/>
          </a:p>
          <a:p>
            <a:pPr marL="233357" indent="-233357">
              <a:defRPr/>
            </a:pPr>
            <a:r>
              <a:rPr lang="en-US" dirty="0"/>
              <a:t>CIVIC: </a:t>
            </a:r>
            <a:endParaRPr lang="en-US" dirty="0" smtClean="0"/>
          </a:p>
          <a:p>
            <a:pPr marL="569899" lvl="1" indent="-222245">
              <a:defRPr/>
            </a:pPr>
            <a:r>
              <a:rPr lang="en-US" dirty="0" smtClean="0"/>
              <a:t>Better </a:t>
            </a:r>
            <a:r>
              <a:rPr lang="en-US" dirty="0"/>
              <a:t>spatial organization through better participation tools</a:t>
            </a:r>
            <a:r>
              <a:rPr lang="en-US" dirty="0" smtClean="0"/>
              <a:t>:</a:t>
            </a:r>
            <a:endParaRPr lang="en-US" dirty="0"/>
          </a:p>
          <a:p>
            <a:pPr marL="233357" indent="-233357">
              <a:defRPr/>
            </a:pPr>
            <a:r>
              <a:rPr lang="en-US" dirty="0"/>
              <a:t>POLITICAL: </a:t>
            </a:r>
            <a:endParaRPr lang="en-US" dirty="0" smtClean="0"/>
          </a:p>
          <a:p>
            <a:pPr marL="569899" lvl="1" indent="-222245">
              <a:defRPr/>
            </a:pPr>
            <a:r>
              <a:rPr lang="en-US" dirty="0" smtClean="0"/>
              <a:t>Better </a:t>
            </a:r>
            <a:r>
              <a:rPr lang="en-US" dirty="0"/>
              <a:t>spatial organization with better governance/leadership </a:t>
            </a:r>
            <a:r>
              <a:rPr lang="en-US" dirty="0" smtClean="0"/>
              <a:t>tools</a:t>
            </a:r>
            <a:endParaRPr lang="en-US" dirty="0"/>
          </a:p>
          <a:p>
            <a:pPr marL="233357" indent="-233357">
              <a:defRPr/>
            </a:pPr>
            <a:r>
              <a:rPr lang="en-US" dirty="0"/>
              <a:t>THEORETICAL: </a:t>
            </a:r>
            <a:endParaRPr lang="en-US" dirty="0" smtClean="0"/>
          </a:p>
          <a:p>
            <a:pPr marL="569899" lvl="1" indent="-222245">
              <a:defRPr/>
            </a:pPr>
            <a:r>
              <a:rPr lang="en-US" dirty="0" smtClean="0"/>
              <a:t>New </a:t>
            </a:r>
            <a:r>
              <a:rPr lang="en-US" dirty="0"/>
              <a:t>boundaries for a new ‘polis</a:t>
            </a:r>
            <a:r>
              <a:rPr lang="en-US" dirty="0" smtClean="0"/>
              <a:t>’</a:t>
            </a:r>
          </a:p>
          <a:p>
            <a:pPr marL="347654" lvl="1" indent="0" algn="r">
              <a:buFontTx/>
              <a:buNone/>
              <a:defRPr/>
            </a:pPr>
            <a:r>
              <a:rPr lang="en-US" dirty="0"/>
              <a:t>	</a:t>
            </a:r>
            <a:r>
              <a:rPr lang="en-US" baseline="30000" dirty="0"/>
              <a:t>São Paulo: The Search for a Spatially Smarter City</a:t>
            </a:r>
          </a:p>
          <a:p>
            <a:pPr marL="347654" lvl="1" indent="0" algn="r">
              <a:buFontTx/>
              <a:buNone/>
              <a:defRPr/>
            </a:pPr>
            <a:r>
              <a:rPr lang="en-US" baseline="30000" dirty="0"/>
              <a:t>Phillip Yang, President URBEM</a:t>
            </a:r>
          </a:p>
          <a:p>
            <a:pPr marL="347654" lvl="1" indent="0" algn="r">
              <a:buFontTx/>
              <a:buNone/>
              <a:defRPr/>
            </a:pPr>
            <a:endParaRPr lang="en-US" dirty="0"/>
          </a:p>
        </p:txBody>
      </p:sp>
      <p:sp>
        <p:nvSpPr>
          <p:cNvPr id="5734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5734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4DCA3A87-CE69-7A4E-A3AD-594430D51D41}" type="slidenum">
              <a:rPr lang="en-US" sz="900" b="0">
                <a:solidFill>
                  <a:srgbClr val="092E5C"/>
                </a:solidFill>
                <a:latin typeface="Arial" charset="0"/>
              </a:rPr>
              <a:pPr/>
              <a:t>18</a:t>
            </a:fld>
            <a:endParaRPr lang="en-US" sz="900" b="0">
              <a:solidFill>
                <a:srgbClr val="092E5C"/>
              </a:solidFill>
              <a:latin typeface="Arial" charset="0"/>
            </a:endParaRPr>
          </a:p>
        </p:txBody>
      </p:sp>
      <p:pic>
        <p:nvPicPr>
          <p:cNvPr id="573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How to get involved in OGC Smart Cities</a:t>
            </a:r>
            <a:endParaRPr lang="en-US" dirty="0"/>
          </a:p>
        </p:txBody>
      </p:sp>
      <p:sp>
        <p:nvSpPr>
          <p:cNvPr id="3" name="Content Placeholder 2"/>
          <p:cNvSpPr>
            <a:spLocks noGrp="1"/>
          </p:cNvSpPr>
          <p:nvPr>
            <p:ph idx="1"/>
          </p:nvPr>
        </p:nvSpPr>
        <p:spPr/>
        <p:txBody>
          <a:bodyPr/>
          <a:lstStyle/>
          <a:p>
            <a:pPr marL="233357" indent="-233357">
              <a:defRPr/>
            </a:pPr>
            <a:r>
              <a:rPr lang="en-US" dirty="0" smtClean="0"/>
              <a:t>Location Powers: Smart Cities Summit</a:t>
            </a:r>
          </a:p>
          <a:p>
            <a:pPr marL="569899" lvl="1" indent="-222245">
              <a:defRPr/>
            </a:pPr>
            <a:r>
              <a:rPr lang="en-US" dirty="0" smtClean="0"/>
              <a:t>Tokyo, December 2014</a:t>
            </a:r>
          </a:p>
          <a:p>
            <a:pPr marL="569899" lvl="1" indent="-222245">
              <a:defRPr/>
            </a:pPr>
            <a:r>
              <a:rPr lang="en-US" dirty="0" smtClean="0"/>
              <a:t>With OGC Meetings</a:t>
            </a:r>
          </a:p>
          <a:p>
            <a:pPr marL="0" indent="0">
              <a:buFontTx/>
              <a:buNone/>
              <a:defRPr/>
            </a:pPr>
            <a:endParaRPr lang="en-US" dirty="0" smtClean="0"/>
          </a:p>
          <a:p>
            <a:pPr marL="233357" indent="-233357">
              <a:defRPr/>
            </a:pPr>
            <a:r>
              <a:rPr lang="en-US" dirty="0" smtClean="0"/>
              <a:t>OGC Testbed 11 </a:t>
            </a:r>
          </a:p>
          <a:p>
            <a:pPr marL="569899" lvl="1" indent="-222245">
              <a:defRPr/>
            </a:pPr>
            <a:r>
              <a:rPr lang="en-US" dirty="0" smtClean="0"/>
              <a:t>Urban Resilience and Climate Resilience themes</a:t>
            </a:r>
          </a:p>
          <a:p>
            <a:pPr marL="569899" lvl="1" indent="-222245">
              <a:defRPr/>
            </a:pPr>
            <a:r>
              <a:rPr lang="en-US" dirty="0" smtClean="0"/>
              <a:t>Call for Participation October 2014</a:t>
            </a:r>
          </a:p>
          <a:p>
            <a:pPr marL="569899" lvl="1" indent="-222245">
              <a:defRPr/>
            </a:pPr>
            <a:r>
              <a:rPr lang="en-US" dirty="0" smtClean="0"/>
              <a:t>Kickoff January 2015</a:t>
            </a:r>
          </a:p>
          <a:p>
            <a:pPr marL="569899" lvl="1" indent="-222245">
              <a:defRPr/>
            </a:pPr>
            <a:endParaRPr lang="en-US" dirty="0" smtClean="0"/>
          </a:p>
          <a:p>
            <a:pPr marL="233357" indent="-233357">
              <a:defRPr/>
            </a:pPr>
            <a:r>
              <a:rPr lang="en-US" dirty="0" smtClean="0"/>
              <a:t>OGC Smart City Pilot</a:t>
            </a:r>
          </a:p>
          <a:p>
            <a:pPr marL="569899" lvl="1" indent="-222245">
              <a:defRPr/>
            </a:pPr>
            <a:r>
              <a:rPr lang="en-US" dirty="0" smtClean="0"/>
              <a:t>Reusable framework for cities</a:t>
            </a:r>
          </a:p>
          <a:p>
            <a:pPr marL="569899" lvl="1" indent="-222245">
              <a:defRPr/>
            </a:pPr>
            <a:r>
              <a:rPr lang="en-US" dirty="0" smtClean="0"/>
              <a:t>Deployed in multiple cities in 2015</a:t>
            </a:r>
          </a:p>
          <a:p>
            <a:pPr marL="569899" lvl="1" indent="-222245">
              <a:defRPr/>
            </a:pPr>
            <a:endParaRPr lang="en-US" dirty="0"/>
          </a:p>
          <a:p>
            <a:pPr marL="233357" indent="-233357">
              <a:defRPr/>
            </a:pPr>
            <a:endParaRPr lang="en-US" dirty="0"/>
          </a:p>
        </p:txBody>
      </p:sp>
      <p:sp>
        <p:nvSpPr>
          <p:cNvPr id="5837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5837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FD9933C8-4B01-FB4A-B01D-4B01DA8AD4B1}" type="slidenum">
              <a:rPr lang="en-US" sz="900" b="0">
                <a:solidFill>
                  <a:srgbClr val="092E5C"/>
                </a:solidFill>
                <a:latin typeface="Arial" charset="0"/>
              </a:rPr>
              <a:pPr/>
              <a:t>19</a:t>
            </a:fld>
            <a:endParaRPr lang="en-US" sz="900" b="0">
              <a:solidFill>
                <a:srgbClr val="092E5C"/>
              </a:solidFill>
              <a:latin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9144000" cy="685800"/>
          </a:xfrm>
        </p:spPr>
        <p:txBody>
          <a:bodyPr/>
          <a:lstStyle/>
          <a:p>
            <a:pPr>
              <a:defRPr/>
            </a:pPr>
            <a:r>
              <a:rPr lang="en-US" dirty="0"/>
              <a:t>Smart Cities </a:t>
            </a:r>
            <a:r>
              <a:rPr lang="en-US" dirty="0" smtClean="0"/>
              <a:t>are rich in </a:t>
            </a:r>
            <a:r>
              <a:rPr lang="en-US" dirty="0"/>
              <a:t>“where” information</a:t>
            </a:r>
          </a:p>
        </p:txBody>
      </p:sp>
      <p:sp>
        <p:nvSpPr>
          <p:cNvPr id="3" name="Content Placeholder 2"/>
          <p:cNvSpPr>
            <a:spLocks noGrp="1"/>
          </p:cNvSpPr>
          <p:nvPr>
            <p:ph idx="1"/>
          </p:nvPr>
        </p:nvSpPr>
        <p:spPr>
          <a:xfrm>
            <a:off x="346075" y="1279525"/>
            <a:ext cx="4987925" cy="4891088"/>
          </a:xfrm>
        </p:spPr>
        <p:txBody>
          <a:bodyPr/>
          <a:lstStyle/>
          <a:p>
            <a:pPr marL="0" indent="0">
              <a:spcBef>
                <a:spcPts val="900"/>
              </a:spcBef>
              <a:buFontTx/>
              <a:buNone/>
              <a:defRPr/>
            </a:pPr>
            <a:r>
              <a:rPr lang="en-US" dirty="0" smtClean="0"/>
              <a:t>As </a:t>
            </a:r>
            <a:r>
              <a:rPr lang="en-US" dirty="0"/>
              <a:t>of </a:t>
            </a:r>
            <a:r>
              <a:rPr lang="en-US" dirty="0" smtClean="0"/>
              <a:t>2008:</a:t>
            </a:r>
            <a:endParaRPr lang="en-US" dirty="0"/>
          </a:p>
          <a:p>
            <a:pPr marL="233357" indent="-233357">
              <a:spcBef>
                <a:spcPts val="900"/>
              </a:spcBef>
              <a:defRPr/>
            </a:pPr>
            <a:r>
              <a:rPr lang="en-US" sz="2800" dirty="0"/>
              <a:t>More than half of the world population lives in cities</a:t>
            </a:r>
          </a:p>
          <a:p>
            <a:pPr marL="233357" indent="-233357">
              <a:spcBef>
                <a:spcPts val="900"/>
              </a:spcBef>
              <a:defRPr/>
            </a:pPr>
            <a:r>
              <a:rPr lang="en-US" sz="2800" dirty="0"/>
              <a:t>Mobile access to the Internet exceeded fixed access </a:t>
            </a:r>
          </a:p>
          <a:p>
            <a:pPr marL="233357" indent="-233357">
              <a:spcBef>
                <a:spcPts val="900"/>
              </a:spcBef>
              <a:defRPr/>
            </a:pPr>
            <a:r>
              <a:rPr lang="en-US" sz="2800" dirty="0"/>
              <a:t>Devices connected to Internet exceeds people</a:t>
            </a:r>
          </a:p>
          <a:p>
            <a:pPr marL="0" indent="0" algn="r">
              <a:spcBef>
                <a:spcPts val="900"/>
              </a:spcBef>
              <a:buFontTx/>
              <a:buNone/>
              <a:defRPr/>
            </a:pPr>
            <a:r>
              <a:rPr lang="en-US" sz="2000" i="1" dirty="0"/>
              <a:t>Townsend, </a:t>
            </a:r>
            <a:r>
              <a:rPr lang="en-US" sz="2000" u="sng" dirty="0"/>
              <a:t>Smart Cities</a:t>
            </a:r>
            <a:r>
              <a:rPr lang="en-US" sz="2000" i="1" dirty="0"/>
              <a:t>, 2013</a:t>
            </a:r>
            <a:r>
              <a:rPr lang="en-US" sz="2000" dirty="0"/>
              <a:t> </a:t>
            </a:r>
            <a:endParaRPr lang="en-US" dirty="0"/>
          </a:p>
        </p:txBody>
      </p:sp>
      <p:sp>
        <p:nvSpPr>
          <p:cNvPr id="36867"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3686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3B3D69AB-1117-834A-9555-27AE241CCD00}" type="slidenum">
              <a:rPr lang="en-US" sz="900" b="0">
                <a:solidFill>
                  <a:srgbClr val="092E5C"/>
                </a:solidFill>
                <a:latin typeface="Arial" charset="0"/>
              </a:rPr>
              <a:pPr/>
              <a:t>2</a:t>
            </a:fld>
            <a:endParaRPr lang="en-US" sz="900" b="0">
              <a:solidFill>
                <a:srgbClr val="092E5C"/>
              </a:solidFill>
              <a:latin typeface="Arial" charset="0"/>
            </a:endParaRPr>
          </a:p>
        </p:txBody>
      </p:sp>
      <p:pic>
        <p:nvPicPr>
          <p:cNvPr id="3686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95400"/>
            <a:ext cx="2800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TB11: Urban Resilience for Smart Cities</a:t>
            </a:r>
            <a:endParaRPr lang="en-US" dirty="0"/>
          </a:p>
        </p:txBody>
      </p:sp>
      <p:sp>
        <p:nvSpPr>
          <p:cNvPr id="3" name="Content Placeholder 2"/>
          <p:cNvSpPr>
            <a:spLocks noGrp="1"/>
          </p:cNvSpPr>
          <p:nvPr>
            <p:ph idx="1"/>
          </p:nvPr>
        </p:nvSpPr>
        <p:spPr>
          <a:xfrm>
            <a:off x="346075" y="1279525"/>
            <a:ext cx="5978525" cy="4891088"/>
          </a:xfrm>
        </p:spPr>
        <p:txBody>
          <a:bodyPr/>
          <a:lstStyle/>
          <a:p>
            <a:r>
              <a:rPr lang="en-US" dirty="0" smtClean="0"/>
              <a:t>Monitoring and response to impacts on Infrastructure –  IoT Sensors</a:t>
            </a:r>
          </a:p>
          <a:p>
            <a:r>
              <a:rPr lang="en-US" dirty="0" smtClean="0"/>
              <a:t>Real-time video monitoring from Geocoded CCTVs</a:t>
            </a:r>
          </a:p>
          <a:p>
            <a:r>
              <a:rPr lang="en-US" dirty="0"/>
              <a:t>S</a:t>
            </a:r>
            <a:r>
              <a:rPr lang="en-US" dirty="0" smtClean="0"/>
              <a:t>ocial media for public safety information collection, analysis, response</a:t>
            </a:r>
          </a:p>
          <a:p>
            <a:r>
              <a:rPr lang="en-US" dirty="0" smtClean="0"/>
              <a:t>Security on the networks (sensors and infrastructure) </a:t>
            </a:r>
          </a:p>
          <a:p>
            <a:r>
              <a:rPr lang="en-US" dirty="0" smtClean="0"/>
              <a:t>Use of </a:t>
            </a:r>
          </a:p>
          <a:p>
            <a:pPr lvl="1"/>
            <a:r>
              <a:rPr lang="en-US" dirty="0" smtClean="0"/>
              <a:t>Open GeoSMS </a:t>
            </a:r>
          </a:p>
          <a:p>
            <a:pPr lvl="1"/>
            <a:r>
              <a:rPr lang="en-US" dirty="0" smtClean="0"/>
              <a:t>GeoPackage</a:t>
            </a:r>
          </a:p>
          <a:p>
            <a:pPr lvl="1"/>
            <a:r>
              <a:rPr lang="en-US" dirty="0" smtClean="0"/>
              <a:t>Publish and subscribe </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Copyright © 2014 Open Geospatial Consortium</a:t>
            </a:r>
            <a:endParaRPr lang="en-US"/>
          </a:p>
        </p:txBody>
      </p:sp>
      <p:pic>
        <p:nvPicPr>
          <p:cNvPr id="5" name="Picture 4"/>
          <p:cNvPicPr>
            <a:picLocks noChangeAspect="1"/>
          </p:cNvPicPr>
          <p:nvPr/>
        </p:nvPicPr>
        <p:blipFill>
          <a:blip r:embed="rId2"/>
          <a:stretch>
            <a:fillRect/>
          </a:stretch>
        </p:blipFill>
        <p:spPr>
          <a:xfrm>
            <a:off x="6546720" y="1295400"/>
            <a:ext cx="1905000" cy="1371600"/>
          </a:xfrm>
          <a:prstGeom prst="rect">
            <a:avLst/>
          </a:prstGeom>
        </p:spPr>
      </p:pic>
      <p:sp>
        <p:nvSpPr>
          <p:cNvPr id="8" name="TextBox 7"/>
          <p:cNvSpPr txBox="1"/>
          <p:nvPr/>
        </p:nvSpPr>
        <p:spPr>
          <a:xfrm>
            <a:off x="7042020" y="4978400"/>
            <a:ext cx="914400" cy="914400"/>
          </a:xfrm>
          <a:prstGeom prst="rect">
            <a:avLst/>
          </a:prstGeom>
          <a:noFill/>
        </p:spPr>
        <p:txBody>
          <a:bodyPr wrap="none" rtlCol="0">
            <a:noAutofit/>
          </a:bodyPr>
          <a:lstStyle/>
          <a:p>
            <a:endParaRPr lang="en-US" dirty="0" err="1" smtClean="0"/>
          </a:p>
        </p:txBody>
      </p:sp>
      <p:pic>
        <p:nvPicPr>
          <p:cNvPr id="9" name="Picture 8"/>
          <p:cNvPicPr>
            <a:picLocks noChangeAspect="1"/>
          </p:cNvPicPr>
          <p:nvPr/>
        </p:nvPicPr>
        <p:blipFill>
          <a:blip r:embed="rId3"/>
          <a:stretch>
            <a:fillRect/>
          </a:stretch>
        </p:blipFill>
        <p:spPr>
          <a:xfrm>
            <a:off x="6464041" y="3048000"/>
            <a:ext cx="2070359" cy="1400081"/>
          </a:xfrm>
          <a:prstGeom prst="rect">
            <a:avLst/>
          </a:prstGeom>
        </p:spPr>
      </p:pic>
      <p:pic>
        <p:nvPicPr>
          <p:cNvPr id="10" name="Picture 9"/>
          <p:cNvPicPr>
            <a:picLocks noChangeAspect="1"/>
          </p:cNvPicPr>
          <p:nvPr/>
        </p:nvPicPr>
        <p:blipFill>
          <a:blip r:embed="rId4"/>
          <a:stretch>
            <a:fillRect/>
          </a:stretch>
        </p:blipFill>
        <p:spPr>
          <a:xfrm>
            <a:off x="6464041" y="4800600"/>
            <a:ext cx="2070358" cy="1387140"/>
          </a:xfrm>
          <a:prstGeom prst="rect">
            <a:avLst/>
          </a:prstGeom>
        </p:spPr>
      </p:pic>
    </p:spTree>
    <p:extLst>
      <p:ext uri="{BB962C8B-B14F-4D97-AF65-F5344CB8AC3E}">
        <p14:creationId xmlns:p14="http://schemas.microsoft.com/office/powerpoint/2010/main" val="34166439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OGC Liaisons for Smart City Standards</a:t>
            </a:r>
            <a:endParaRPr lang="en-US" dirty="0"/>
          </a:p>
        </p:txBody>
      </p:sp>
      <p:sp>
        <p:nvSpPr>
          <p:cNvPr id="3" name="Content Placeholder 2"/>
          <p:cNvSpPr>
            <a:spLocks noGrp="1"/>
          </p:cNvSpPr>
          <p:nvPr>
            <p:ph idx="1"/>
          </p:nvPr>
        </p:nvSpPr>
        <p:spPr/>
        <p:txBody>
          <a:bodyPr/>
          <a:lstStyle/>
          <a:p>
            <a:r>
              <a:rPr lang="en-US" dirty="0" smtClean="0"/>
              <a:t>NIST </a:t>
            </a:r>
            <a:r>
              <a:rPr lang="en-US" dirty="0"/>
              <a:t>Global City Teams Challenge</a:t>
            </a:r>
            <a:endParaRPr lang="en-US" dirty="0" smtClean="0"/>
          </a:p>
          <a:p>
            <a:endParaRPr lang="en-US" dirty="0" smtClean="0"/>
          </a:p>
          <a:p>
            <a:r>
              <a:rPr lang="en-US" dirty="0" smtClean="0"/>
              <a:t>European </a:t>
            </a:r>
            <a:r>
              <a:rPr lang="en-US" dirty="0"/>
              <a:t>Innovation Partnership (EIP) on Smart Cities and </a:t>
            </a:r>
            <a:r>
              <a:rPr lang="en-US" dirty="0" smtClean="0"/>
              <a:t>Communities</a:t>
            </a:r>
            <a:endParaRPr lang="en-US" dirty="0"/>
          </a:p>
          <a:p>
            <a:endParaRPr lang="en-US" dirty="0" smtClean="0"/>
          </a:p>
          <a:p>
            <a:r>
              <a:rPr lang="en-US" dirty="0" smtClean="0"/>
              <a:t>Smart Cities Council</a:t>
            </a:r>
          </a:p>
          <a:p>
            <a:pPr marL="0" indent="0">
              <a:buNone/>
            </a:pPr>
            <a:endParaRPr lang="en-US" dirty="0"/>
          </a:p>
          <a:p>
            <a:r>
              <a:rPr lang="en-US" dirty="0"/>
              <a:t>Int'l Society of City and Regional Planners </a:t>
            </a:r>
            <a:r>
              <a:rPr lang="en-US" dirty="0" smtClean="0"/>
              <a:t>- </a:t>
            </a:r>
            <a:r>
              <a:rPr lang="en-US" dirty="0"/>
              <a:t>ISOCARP</a:t>
            </a:r>
          </a:p>
          <a:p>
            <a:endParaRPr lang="en-US" dirty="0" smtClean="0"/>
          </a:p>
        </p:txBody>
      </p:sp>
      <p:sp>
        <p:nvSpPr>
          <p:cNvPr id="4" name="Footer Placeholder 3"/>
          <p:cNvSpPr>
            <a:spLocks noGrp="1"/>
          </p:cNvSpPr>
          <p:nvPr>
            <p:ph type="ftr" sz="quarter" idx="10"/>
          </p:nvPr>
        </p:nvSpPr>
        <p:spPr/>
        <p:txBody>
          <a:bodyPr/>
          <a:lstStyle/>
          <a:p>
            <a:pPr>
              <a:defRPr/>
            </a:pPr>
            <a:r>
              <a:rPr lang="en-US" smtClean="0"/>
              <a:t>Copyright © 2014 Open Geospatial Consortium</a:t>
            </a:r>
            <a:endParaRPr lang="en-US"/>
          </a:p>
        </p:txBody>
      </p:sp>
    </p:spTree>
    <p:extLst>
      <p:ext uri="{BB962C8B-B14F-4D97-AF65-F5344CB8AC3E}">
        <p14:creationId xmlns:p14="http://schemas.microsoft.com/office/powerpoint/2010/main" val="8542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176213"/>
            <a:ext cx="7772400" cy="1143000"/>
          </a:xfrm>
        </p:spPr>
        <p:txBody>
          <a:bodyPr/>
          <a:lstStyle/>
          <a:p>
            <a:pPr>
              <a:defRPr/>
            </a:pPr>
            <a:r>
              <a:rPr lang="en-GB" sz="4400" b="1" dirty="0">
                <a:solidFill>
                  <a:schemeClr val="tx2">
                    <a:lumMod val="75000"/>
                    <a:lumOff val="25000"/>
                  </a:schemeClr>
                </a:solidFill>
                <a:latin typeface="Candara" panose="020E0502030303020204" pitchFamily="34" charset="0"/>
              </a:rPr>
              <a:t>Location Powers</a:t>
            </a:r>
            <a:endParaRPr lang="en-GB" sz="4400" dirty="0">
              <a:solidFill>
                <a:schemeClr val="tx2">
                  <a:lumMod val="75000"/>
                  <a:lumOff val="25000"/>
                </a:schemeClr>
              </a:solidFill>
              <a:latin typeface="Candara" panose="020E0502030303020204" pitchFamily="34" charset="0"/>
            </a:endParaRPr>
          </a:p>
        </p:txBody>
      </p:sp>
      <p:sp>
        <p:nvSpPr>
          <p:cNvPr id="59394" name="Subtitle 2"/>
          <p:cNvSpPr>
            <a:spLocks noGrp="1"/>
          </p:cNvSpPr>
          <p:nvPr>
            <p:ph type="subTitle" idx="4294967295"/>
          </p:nvPr>
        </p:nvSpPr>
        <p:spPr>
          <a:xfrm>
            <a:off x="1447800" y="1162050"/>
            <a:ext cx="6400800" cy="1371600"/>
          </a:xfrm>
        </p:spPr>
        <p:txBody>
          <a:bodyPr/>
          <a:lstStyle/>
          <a:p>
            <a:pPr marL="0" indent="0" algn="ctr">
              <a:buFontTx/>
              <a:buNone/>
            </a:pPr>
            <a:endParaRPr lang="en-GB" sz="2000">
              <a:latin typeface="Candara" charset="0"/>
              <a:ea typeface="MS PGothic" charset="0"/>
            </a:endParaRPr>
          </a:p>
          <a:p>
            <a:pPr marL="0" indent="0" algn="ctr">
              <a:buFontTx/>
              <a:buNone/>
            </a:pPr>
            <a:r>
              <a:rPr lang="en-GB" sz="2000">
                <a:latin typeface="Candara" charset="0"/>
                <a:ea typeface="MS PGothic" charset="0"/>
              </a:rPr>
              <a:t>A new summit series by OGC tackling the global issues and innovations in sharing and accessing location information </a:t>
            </a:r>
          </a:p>
          <a:p>
            <a:pPr marL="0" indent="0" algn="ctr">
              <a:buFontTx/>
              <a:buNone/>
            </a:pPr>
            <a:endParaRPr lang="en-GB">
              <a:latin typeface="Candara" charset="0"/>
              <a:ea typeface="MS PGothic" charset="0"/>
            </a:endParaRPr>
          </a:p>
          <a:p>
            <a:pPr marL="0" indent="0" algn="ctr">
              <a:buFontTx/>
              <a:buNone/>
            </a:pPr>
            <a:r>
              <a:rPr lang="en-GB" sz="2000">
                <a:latin typeface="Candara" charset="0"/>
                <a:ea typeface="MS PGothic" charset="0"/>
              </a:rPr>
              <a:t>Join us for our first summit on</a:t>
            </a:r>
          </a:p>
          <a:p>
            <a:pPr marL="0" indent="0" algn="ctr">
              <a:buFontTx/>
              <a:buNone/>
            </a:pPr>
            <a:r>
              <a:rPr lang="en-GB" sz="4000" i="1">
                <a:latin typeface="Candara" charset="0"/>
                <a:ea typeface="MS PGothic" charset="0"/>
              </a:rPr>
              <a:t>Smart Cities </a:t>
            </a:r>
          </a:p>
          <a:p>
            <a:pPr marL="0" indent="0" algn="ctr">
              <a:buFontTx/>
              <a:buNone/>
            </a:pPr>
            <a:r>
              <a:rPr lang="en-GB" sz="2000">
                <a:latin typeface="Candara" charset="0"/>
                <a:ea typeface="MS PGothic" charset="0"/>
              </a:rPr>
              <a:t>Tuesday 2</a:t>
            </a:r>
            <a:r>
              <a:rPr lang="en-GB" sz="2000" baseline="30000">
                <a:latin typeface="Candara" charset="0"/>
                <a:ea typeface="MS PGothic" charset="0"/>
              </a:rPr>
              <a:t>nd</a:t>
            </a:r>
            <a:r>
              <a:rPr lang="en-GB" sz="2000">
                <a:latin typeface="Candara" charset="0"/>
                <a:ea typeface="MS PGothic" charset="0"/>
              </a:rPr>
              <a:t> December 2014</a:t>
            </a:r>
          </a:p>
          <a:p>
            <a:pPr marL="0" indent="0" algn="ctr">
              <a:buFontTx/>
              <a:buNone/>
            </a:pPr>
            <a:r>
              <a:rPr lang="en-GB" sz="2000">
                <a:latin typeface="Candara" charset="0"/>
                <a:ea typeface="MS PGothic" charset="0"/>
              </a:rPr>
              <a:t>Tokyo, Japan</a:t>
            </a:r>
          </a:p>
          <a:p>
            <a:pPr marL="0" indent="0" algn="ctr">
              <a:buFontTx/>
              <a:buNone/>
            </a:pPr>
            <a:endParaRPr lang="en-GB">
              <a:latin typeface="Candara" charset="0"/>
              <a:ea typeface="MS PGothic" charset="0"/>
            </a:endParaRPr>
          </a:p>
          <a:p>
            <a:pPr marL="0" indent="0" algn="ctr">
              <a:buFontTx/>
              <a:buNone/>
            </a:pPr>
            <a:r>
              <a:rPr lang="en-GB" sz="2000">
                <a:latin typeface="Candara" charset="0"/>
                <a:ea typeface="MS PGothic" charset="0"/>
              </a:rPr>
              <a:t>Registrations of interest for presenting, panellist or attendance please contact </a:t>
            </a:r>
          </a:p>
          <a:p>
            <a:pPr marL="0" indent="0" algn="ctr">
              <a:buFontTx/>
              <a:buNone/>
            </a:pPr>
            <a:r>
              <a:rPr lang="en-GB" sz="2000">
                <a:latin typeface="Candara" charset="0"/>
                <a:ea typeface="MS PGothic" charset="0"/>
              </a:rPr>
              <a:t>dmckenzie@opengeospatial.org</a:t>
            </a:r>
          </a:p>
        </p:txBody>
      </p:sp>
      <p:pic>
        <p:nvPicPr>
          <p:cNvPr id="593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392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Unifying Themes</a:t>
            </a:r>
            <a:endParaRPr lang="en-US" dirty="0"/>
          </a:p>
        </p:txBody>
      </p:sp>
      <p:sp>
        <p:nvSpPr>
          <p:cNvPr id="37890" name="Content Placeholder 2"/>
          <p:cNvSpPr>
            <a:spLocks noGrp="1"/>
          </p:cNvSpPr>
          <p:nvPr>
            <p:ph idx="1"/>
          </p:nvPr>
        </p:nvSpPr>
        <p:spPr/>
        <p:txBody>
          <a:bodyPr/>
          <a:lstStyle/>
          <a:p>
            <a:pPr>
              <a:spcBef>
                <a:spcPts val="1775"/>
              </a:spcBef>
            </a:pPr>
            <a:r>
              <a:rPr lang="en-US" altLang="ja-JP" sz="2800">
                <a:latin typeface="Arial" charset="0"/>
                <a:ea typeface="MS PGothic" charset="0"/>
              </a:rPr>
              <a:t>Smart Cities are high-density generators of  innovation and information </a:t>
            </a:r>
          </a:p>
          <a:p>
            <a:pPr>
              <a:spcBef>
                <a:spcPts val="1775"/>
              </a:spcBef>
            </a:pPr>
            <a:r>
              <a:rPr lang="en-US" altLang="ja-JP" sz="2800">
                <a:latin typeface="Arial" charset="0"/>
                <a:ea typeface="MS PGothic" charset="0"/>
              </a:rPr>
              <a:t>Location information is a major enabler of </a:t>
            </a:r>
            <a:br>
              <a:rPr lang="en-US" altLang="ja-JP" sz="2800">
                <a:latin typeface="Arial" charset="0"/>
                <a:ea typeface="MS PGothic" charset="0"/>
              </a:rPr>
            </a:br>
            <a:r>
              <a:rPr lang="en-US" altLang="ja-JP" sz="2800">
                <a:latin typeface="Arial" charset="0"/>
                <a:ea typeface="MS PGothic" charset="0"/>
              </a:rPr>
              <a:t>Smart Cities</a:t>
            </a:r>
          </a:p>
          <a:p>
            <a:pPr>
              <a:spcBef>
                <a:spcPts val="1775"/>
              </a:spcBef>
            </a:pPr>
            <a:r>
              <a:rPr lang="en-US" altLang="ja-JP" sz="2800">
                <a:latin typeface="Arial" charset="0"/>
                <a:ea typeface="MS PGothic" charset="0"/>
              </a:rPr>
              <a:t>Open standards are needed for interoperability</a:t>
            </a:r>
          </a:p>
          <a:p>
            <a:pPr>
              <a:spcBef>
                <a:spcPts val="1775"/>
              </a:spcBef>
            </a:pPr>
            <a:r>
              <a:rPr lang="en-US" altLang="ja-JP" sz="2800">
                <a:latin typeface="Arial" charset="0"/>
                <a:ea typeface="MS PGothic" charset="0"/>
              </a:rPr>
              <a:t>Spatial Architecture for Smart Cities valuable</a:t>
            </a:r>
          </a:p>
        </p:txBody>
      </p:sp>
      <p:sp>
        <p:nvSpPr>
          <p:cNvPr id="3789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r>
              <a:rPr lang="en-US" sz="900" b="0">
                <a:solidFill>
                  <a:srgbClr val="092E5C"/>
                </a:solidFill>
                <a:latin typeface="Arial" charset="0"/>
              </a:rPr>
              <a:t>© 2014 Open Geospatial Consortium </a:t>
            </a:r>
          </a:p>
        </p:txBody>
      </p:sp>
      <p:sp>
        <p:nvSpPr>
          <p:cNvPr id="3789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fld id="{A668EE82-0AEB-6049-AF90-70C33DC6BEDA}" type="slidenum">
              <a:rPr lang="en-US" sz="900" b="0">
                <a:solidFill>
                  <a:srgbClr val="092E5C"/>
                </a:solidFill>
                <a:latin typeface="Arial" charset="0"/>
              </a:rPr>
              <a:pPr/>
              <a:t>3</a:t>
            </a:fld>
            <a:endParaRPr lang="en-US" sz="900" b="0">
              <a:solidFill>
                <a:srgbClr val="092E5C"/>
              </a:solidFill>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04875"/>
            <a:ext cx="31242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p:txBody>
          <a:bodyPr/>
          <a:lstStyle/>
          <a:p>
            <a:pPr>
              <a:defRPr/>
            </a:pPr>
            <a:r>
              <a:rPr lang="en-US" dirty="0" smtClean="0"/>
              <a:t>Location Services for Smart Cities</a:t>
            </a:r>
          </a:p>
        </p:txBody>
      </p:sp>
      <p:sp>
        <p:nvSpPr>
          <p:cNvPr id="38915" name="Content Placeholder 2"/>
          <p:cNvSpPr>
            <a:spLocks noGrp="1"/>
          </p:cNvSpPr>
          <p:nvPr>
            <p:ph idx="1"/>
          </p:nvPr>
        </p:nvSpPr>
        <p:spPr>
          <a:xfrm>
            <a:off x="457200" y="1128713"/>
            <a:ext cx="4724400" cy="4891087"/>
          </a:xfrm>
        </p:spPr>
        <p:txBody>
          <a:bodyPr/>
          <a:lstStyle/>
          <a:p>
            <a:r>
              <a:rPr lang="en-US" sz="2000" b="1">
                <a:latin typeface="Arial" charset="0"/>
                <a:ea typeface="MS PGothic" charset="0"/>
              </a:rPr>
              <a:t>Citizen Services </a:t>
            </a:r>
          </a:p>
          <a:p>
            <a:pPr lvl="1"/>
            <a:r>
              <a:rPr lang="en-US" sz="1900">
                <a:latin typeface="Arial" charset="0"/>
                <a:ea typeface="MS PGothic" charset="0"/>
              </a:rPr>
              <a:t>Location-aware municipal services using open data and standards </a:t>
            </a:r>
          </a:p>
          <a:p>
            <a:r>
              <a:rPr lang="en-US" sz="2000" b="1">
                <a:latin typeface="Arial" charset="0"/>
                <a:ea typeface="MS PGothic" charset="0"/>
              </a:rPr>
              <a:t>Energy and Utilities management</a:t>
            </a:r>
            <a:r>
              <a:rPr lang="en-US" sz="2000">
                <a:latin typeface="Arial" charset="0"/>
                <a:ea typeface="MS PGothic" charset="0"/>
              </a:rPr>
              <a:t> </a:t>
            </a:r>
          </a:p>
          <a:p>
            <a:pPr lvl="1"/>
            <a:r>
              <a:rPr lang="en-US" sz="1900">
                <a:latin typeface="Arial" charset="0"/>
                <a:ea typeface="MS PGothic" charset="0"/>
              </a:rPr>
              <a:t>Smart Energy</a:t>
            </a:r>
          </a:p>
          <a:p>
            <a:pPr lvl="1"/>
            <a:r>
              <a:rPr lang="en-US" sz="1900">
                <a:latin typeface="Arial" charset="0"/>
                <a:ea typeface="MS PGothic" charset="0"/>
              </a:rPr>
              <a:t>Smart Water Management</a:t>
            </a:r>
          </a:p>
          <a:p>
            <a:r>
              <a:rPr lang="en-US" sz="2000" b="1">
                <a:latin typeface="Arial" charset="0"/>
                <a:ea typeface="MS PGothic" charset="0"/>
              </a:rPr>
              <a:t>Disaster and Emergency Response</a:t>
            </a:r>
          </a:p>
          <a:p>
            <a:pPr lvl="1"/>
            <a:r>
              <a:rPr lang="en-US" sz="1900">
                <a:latin typeface="Arial" charset="0"/>
                <a:ea typeface="MS PGothic" charset="0"/>
              </a:rPr>
              <a:t>Common Operational Picture</a:t>
            </a:r>
          </a:p>
          <a:p>
            <a:r>
              <a:rPr lang="en-US" sz="2000" b="1">
                <a:latin typeface="Arial" charset="0"/>
                <a:ea typeface="MS PGothic" charset="0"/>
              </a:rPr>
              <a:t>Urban Maps </a:t>
            </a:r>
          </a:p>
          <a:p>
            <a:pPr lvl="1"/>
            <a:r>
              <a:rPr lang="en-US" sz="1900">
                <a:latin typeface="Arial" charset="0"/>
                <a:ea typeface="MS PGothic" charset="0"/>
              </a:rPr>
              <a:t>3D City Models </a:t>
            </a:r>
          </a:p>
          <a:p>
            <a:pPr lvl="1"/>
            <a:r>
              <a:rPr lang="en-US" sz="1900">
                <a:latin typeface="Arial" charset="0"/>
                <a:ea typeface="MS PGothic" charset="0"/>
              </a:rPr>
              <a:t>Indoor Venue Maps </a:t>
            </a:r>
          </a:p>
          <a:p>
            <a:pPr lvl="1"/>
            <a:r>
              <a:rPr lang="en-US" sz="1900">
                <a:latin typeface="Arial" charset="0"/>
                <a:ea typeface="MS PGothic" charset="0"/>
              </a:rPr>
              <a:t>Interoperability with BIM</a:t>
            </a:r>
          </a:p>
          <a:p>
            <a:r>
              <a:rPr lang="en-US" sz="2000" b="1">
                <a:latin typeface="Arial" charset="0"/>
                <a:ea typeface="MS PGothic" charset="0"/>
              </a:rPr>
              <a:t>Sensor Webs </a:t>
            </a:r>
          </a:p>
          <a:p>
            <a:pPr lvl="1"/>
            <a:r>
              <a:rPr lang="en-US" sz="1900">
                <a:latin typeface="Arial" charset="0"/>
                <a:ea typeface="MS PGothic" charset="0"/>
              </a:rPr>
              <a:t>Situational awareness from </a:t>
            </a:r>
            <a:br>
              <a:rPr lang="en-US" sz="1900">
                <a:latin typeface="Arial" charset="0"/>
                <a:ea typeface="MS PGothic" charset="0"/>
              </a:rPr>
            </a:br>
            <a:r>
              <a:rPr lang="en-US" sz="1900">
                <a:latin typeface="Arial" charset="0"/>
                <a:ea typeface="MS PGothic" charset="0"/>
              </a:rPr>
              <a:t>fusion of sensor observations</a:t>
            </a:r>
          </a:p>
          <a:p>
            <a:endParaRPr lang="en-US" sz="2000">
              <a:latin typeface="Arial" charset="0"/>
              <a:ea typeface="MS PGothic" charset="0"/>
            </a:endParaRPr>
          </a:p>
        </p:txBody>
      </p:sp>
      <p:sp>
        <p:nvSpPr>
          <p:cNvPr id="38916" name="Text Box 4"/>
          <p:cNvSpPr txBox="1">
            <a:spLocks noChangeArrowheads="1"/>
          </p:cNvSpPr>
          <p:nvPr/>
        </p:nvSpPr>
        <p:spPr bwMode="auto">
          <a:xfrm>
            <a:off x="1509713" y="5867400"/>
            <a:ext cx="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lg"/>
                <a:tailEnd/>
              </a14:hiddenLine>
            </a:ext>
          </a:extLst>
        </p:spPr>
        <p:txBody>
          <a:bodyPr wrap="none" lIns="0" tIns="45719" rIns="0" bIns="45719">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endParaRPr lang="nl-NL" sz="1600"/>
          </a:p>
        </p:txBody>
      </p:sp>
      <p:sp>
        <p:nvSpPr>
          <p:cNvPr id="38917" name="TextBox 6"/>
          <p:cNvSpPr txBox="1">
            <a:spLocks noChangeArrowheads="1"/>
          </p:cNvSpPr>
          <p:nvPr/>
        </p:nvSpPr>
        <p:spPr bwMode="auto">
          <a:xfrm>
            <a:off x="5578475" y="6199188"/>
            <a:ext cx="2630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1200"/>
              <a:t>Source; Thomas Kolbe, Berlin TU </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l="11935" r="11024" b="2777"/>
          <a:stretch>
            <a:fillRect/>
          </a:stretch>
        </p:blipFill>
        <p:spPr bwMode="auto">
          <a:xfrm>
            <a:off x="5281613" y="3930650"/>
            <a:ext cx="3170237"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pPr>
              <a:defRPr/>
            </a:pPr>
            <a:endParaRPr lang="en-US"/>
          </a:p>
        </p:txBody>
      </p:sp>
      <p:sp>
        <p:nvSpPr>
          <p:cNvPr id="40962" name="Rectangle 3"/>
          <p:cNvSpPr>
            <a:spLocks noGrp="1" noChangeArrowheads="1"/>
          </p:cNvSpPr>
          <p:nvPr>
            <p:ph type="body" idx="1"/>
          </p:nvPr>
        </p:nvSpPr>
        <p:spPr/>
        <p:txBody>
          <a:bodyPr/>
          <a:lstStyle/>
          <a:p>
            <a:endParaRPr lang="en-US">
              <a:latin typeface="Arial" charset="0"/>
              <a:ea typeface="MS PGothic" charset="0"/>
            </a:endParaRP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215900"/>
            <a:ext cx="9753600" cy="7315200"/>
          </a:xfrm>
          <a:prstGeom prst="rect">
            <a:avLst/>
          </a:prstGeom>
          <a:noFill/>
          <a:ln>
            <a:noFill/>
          </a:ln>
          <a:effectLst/>
          <a:extLst>
            <a:ext uri="{909E8E84-426E-40dd-AFC4-6F175D3DCCD1}">
              <a14:hiddenFill xmlns:a14="http://schemas.microsoft.com/office/drawing/2010/main">
                <a:solidFill>
                  <a:srgbClr val="FF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4" name="Rectangle 1"/>
          <p:cNvSpPr>
            <a:spLocks noChangeArrowheads="1"/>
          </p:cNvSpPr>
          <p:nvPr/>
        </p:nvSpPr>
        <p:spPr bwMode="auto">
          <a:xfrm>
            <a:off x="8382000" y="6705600"/>
            <a:ext cx="914400" cy="261938"/>
          </a:xfrm>
          <a:prstGeom prst="rect">
            <a:avLst/>
          </a:prstGeom>
          <a:solidFill>
            <a:schemeClr val="bg1"/>
          </a:solidFill>
          <a:ln w="9525">
            <a:solidFill>
              <a:schemeClr val="bg1"/>
            </a:solidFill>
            <a:round/>
            <a:headEnd type="stealth" w="med" len="lg"/>
            <a:tailEnd/>
          </a:ln>
        </p:spPr>
        <p:txBody>
          <a:bodyPr lIns="0" tIns="45719" rIns="0" bIns="45719">
            <a:spAutoFit/>
          </a:bodyPr>
          <a:lstStyle/>
          <a:p>
            <a:pPr defTabSz="912813" eaLnBrk="0" hangingPunct="0"/>
            <a:endParaRPr lang="en-GB"/>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488" y="5849938"/>
            <a:ext cx="15081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pPr>
              <a:defRPr/>
            </a:pPr>
            <a:endParaRPr lang="en-US"/>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0"/>
            <a:ext cx="10233025" cy="594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8" name="TextBox 6"/>
          <p:cNvSpPr txBox="1">
            <a:spLocks noChangeArrowheads="1"/>
          </p:cNvSpPr>
          <p:nvPr/>
        </p:nvSpPr>
        <p:spPr bwMode="auto">
          <a:xfrm>
            <a:off x="5203825" y="5902325"/>
            <a:ext cx="18351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GB" sz="1900">
                <a:solidFill>
                  <a:srgbClr val="A6A6A6"/>
                </a:solidFill>
                <a:cs typeface="Arial" charset="0"/>
              </a:rPr>
              <a:t>Diagram: </a:t>
            </a:r>
          </a:p>
          <a:p>
            <a:pPr algn="ctr" eaLnBrk="1" hangingPunct="1"/>
            <a:r>
              <a:rPr lang="en-GB" sz="1900">
                <a:solidFill>
                  <a:srgbClr val="A6A6A6"/>
                </a:solidFill>
                <a:cs typeface="Arial" charset="0"/>
              </a:rPr>
              <a:t>Filip Biljecki, </a:t>
            </a:r>
          </a:p>
          <a:p>
            <a:pPr algn="ctr" eaLnBrk="1" hangingPunct="1"/>
            <a:r>
              <a:rPr lang="en-GB" sz="1900">
                <a:solidFill>
                  <a:srgbClr val="A6A6A6"/>
                </a:solidFill>
                <a:cs typeface="Arial" charset="0"/>
              </a:rPr>
              <a:t>TU Delft </a:t>
            </a:r>
          </a:p>
        </p:txBody>
      </p:sp>
      <p:sp>
        <p:nvSpPr>
          <p:cNvPr id="41989" name="TextBox 3"/>
          <p:cNvSpPr txBox="1">
            <a:spLocks noChangeArrowheads="1"/>
          </p:cNvSpPr>
          <p:nvPr/>
        </p:nvSpPr>
        <p:spPr bwMode="auto">
          <a:xfrm>
            <a:off x="823913" y="64690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endParaRPr lang="en-US"/>
          </a:p>
        </p:txBody>
      </p:sp>
      <p:sp>
        <p:nvSpPr>
          <p:cNvPr id="2" name="TextBox 1"/>
          <p:cNvSpPr txBox="1"/>
          <p:nvPr/>
        </p:nvSpPr>
        <p:spPr>
          <a:xfrm>
            <a:off x="533400" y="609600"/>
            <a:ext cx="2667000" cy="838200"/>
          </a:xfrm>
          <a:prstGeom prst="rect">
            <a:avLst/>
          </a:prstGeom>
          <a:noFill/>
        </p:spPr>
        <p:txBody>
          <a:bodyPr wrap="square" rtlCol="0">
            <a:noAutofit/>
          </a:bodyPr>
          <a:lstStyle/>
          <a:p>
            <a:r>
              <a:rPr lang="en-US" sz="2400" dirty="0" smtClean="0"/>
              <a:t>CityGML</a:t>
            </a:r>
          </a:p>
          <a:p>
            <a:r>
              <a:rPr lang="en-US" sz="2400" dirty="0" smtClean="0"/>
              <a:t>Levels of Detail</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idx="4294967295"/>
          </p:nvPr>
        </p:nvSpPr>
        <p:spPr>
          <a:xfrm>
            <a:off x="188913" y="76200"/>
            <a:ext cx="6389687" cy="830263"/>
          </a:xfrm>
        </p:spPr>
        <p:txBody>
          <a:bodyPr/>
          <a:lstStyle/>
          <a:p>
            <a:pPr eaLnBrk="1" hangingPunct="1">
              <a:defRPr/>
            </a:pPr>
            <a:r>
              <a:rPr lang="de-DE" dirty="0" smtClean="0"/>
              <a:t>CityGML: A </a:t>
            </a:r>
            <a:r>
              <a:rPr lang="de-DE" dirty="0"/>
              <a:t>data integration platform</a:t>
            </a:r>
          </a:p>
        </p:txBody>
      </p:sp>
      <p:sp>
        <p:nvSpPr>
          <p:cNvPr id="43010" name="AutoShape 23"/>
          <p:cNvSpPr>
            <a:spLocks noChangeArrowheads="1"/>
          </p:cNvSpPr>
          <p:nvPr/>
        </p:nvSpPr>
        <p:spPr bwMode="auto">
          <a:xfrm rot="-5400000">
            <a:off x="5453063" y="1584325"/>
            <a:ext cx="1584325" cy="2879725"/>
          </a:xfrm>
          <a:prstGeom prst="rtTriangle">
            <a:avLst/>
          </a:prstGeom>
          <a:solidFill>
            <a:schemeClr val="accent1"/>
          </a:solidFill>
          <a:ln w="9525">
            <a:solidFill>
              <a:schemeClr val="tx1"/>
            </a:solidFill>
            <a:miter lim="800000"/>
            <a:headEnd/>
            <a:tailEnd/>
          </a:ln>
        </p:spPr>
        <p:txBody>
          <a:bodyPr vert="eaVert" wrap="none" lIns="121914" tIns="60957" rIns="121914" bIns="60957" anchor="ctr"/>
          <a:lstStyle/>
          <a:p>
            <a:pPr algn="r"/>
            <a:r>
              <a:rPr lang="de-DE" sz="2800">
                <a:solidFill>
                  <a:srgbClr val="000000"/>
                </a:solidFill>
                <a:latin typeface="Arial" charset="0"/>
                <a:cs typeface="Arial" charset="0"/>
              </a:rPr>
              <a:t/>
            </a:r>
            <a:br>
              <a:rPr lang="de-DE" sz="2800">
                <a:solidFill>
                  <a:srgbClr val="000000"/>
                </a:solidFill>
                <a:latin typeface="Arial" charset="0"/>
                <a:cs typeface="Arial" charset="0"/>
              </a:rPr>
            </a:br>
            <a:r>
              <a:rPr lang="de-DE" sz="1600">
                <a:solidFill>
                  <a:srgbClr val="000000"/>
                </a:solidFill>
                <a:latin typeface="Arial" charset="0"/>
                <a:cs typeface="Arial" charset="0"/>
              </a:rPr>
              <a:t>Architect. +  </a:t>
            </a:r>
            <a:br>
              <a:rPr lang="de-DE" sz="1600">
                <a:solidFill>
                  <a:srgbClr val="000000"/>
                </a:solidFill>
                <a:latin typeface="Arial" charset="0"/>
                <a:cs typeface="Arial" charset="0"/>
              </a:rPr>
            </a:br>
            <a:r>
              <a:rPr lang="de-DE" sz="1600">
                <a:solidFill>
                  <a:srgbClr val="000000"/>
                </a:solidFill>
                <a:latin typeface="Arial" charset="0"/>
                <a:cs typeface="Arial" charset="0"/>
              </a:rPr>
              <a:t>  Urban planning</a:t>
            </a:r>
            <a:r>
              <a:rPr lang="de-DE" sz="1500">
                <a:solidFill>
                  <a:srgbClr val="000000"/>
                </a:solidFill>
                <a:latin typeface="Arial" charset="0"/>
                <a:cs typeface="Arial" charset="0"/>
              </a:rPr>
              <a:t>  </a:t>
            </a:r>
          </a:p>
        </p:txBody>
      </p:sp>
      <p:sp>
        <p:nvSpPr>
          <p:cNvPr id="43011" name="AutoShape 24"/>
          <p:cNvSpPr>
            <a:spLocks noChangeArrowheads="1"/>
          </p:cNvSpPr>
          <p:nvPr/>
        </p:nvSpPr>
        <p:spPr bwMode="auto">
          <a:xfrm rot="-8100000">
            <a:off x="4610100" y="863600"/>
            <a:ext cx="1584325" cy="2879725"/>
          </a:xfrm>
          <a:prstGeom prst="rtTriangle">
            <a:avLst/>
          </a:prstGeom>
          <a:solidFill>
            <a:srgbClr val="A0FEA2"/>
          </a:solidFill>
          <a:ln w="9525">
            <a:solidFill>
              <a:schemeClr val="tx1"/>
            </a:solidFill>
            <a:miter lim="800000"/>
            <a:headEnd/>
            <a:tailEnd/>
          </a:ln>
        </p:spPr>
        <p:txBody>
          <a:bodyPr vert="eaVert" wrap="none" lIns="121914" tIns="60957" rIns="121914" bIns="60957" anchor="ctr"/>
          <a:lstStyle/>
          <a:p>
            <a:r>
              <a:rPr lang="de-DE" sz="1900">
                <a:solidFill>
                  <a:srgbClr val="000000"/>
                </a:solidFill>
                <a:latin typeface="Arial" charset="0"/>
                <a:cs typeface="Arial" charset="0"/>
              </a:rPr>
              <a:t/>
            </a:r>
            <a:br>
              <a:rPr lang="de-DE" sz="1900">
                <a:solidFill>
                  <a:srgbClr val="000000"/>
                </a:solidFill>
                <a:latin typeface="Arial" charset="0"/>
                <a:cs typeface="Arial" charset="0"/>
              </a:rPr>
            </a:br>
            <a:r>
              <a:rPr lang="de-DE" sz="1600">
                <a:solidFill>
                  <a:srgbClr val="000000"/>
                </a:solidFill>
                <a:latin typeface="Arial" charset="0"/>
                <a:cs typeface="Arial" charset="0"/>
              </a:rPr>
              <a:t>Environm.</a:t>
            </a:r>
            <a:br>
              <a:rPr lang="de-DE" sz="1600">
                <a:solidFill>
                  <a:srgbClr val="000000"/>
                </a:solidFill>
                <a:latin typeface="Arial" charset="0"/>
                <a:cs typeface="Arial" charset="0"/>
              </a:rPr>
            </a:br>
            <a:r>
              <a:rPr lang="de-DE" sz="1600">
                <a:solidFill>
                  <a:srgbClr val="000000"/>
                </a:solidFill>
                <a:latin typeface="Arial" charset="0"/>
                <a:cs typeface="Arial" charset="0"/>
              </a:rPr>
              <a:t>Protection </a:t>
            </a:r>
          </a:p>
        </p:txBody>
      </p:sp>
      <p:sp>
        <p:nvSpPr>
          <p:cNvPr id="43012" name="AutoShape 25"/>
          <p:cNvSpPr>
            <a:spLocks noChangeArrowheads="1"/>
          </p:cNvSpPr>
          <p:nvPr/>
        </p:nvSpPr>
        <p:spPr bwMode="auto">
          <a:xfrm>
            <a:off x="4518025" y="3527425"/>
            <a:ext cx="1584325" cy="2879725"/>
          </a:xfrm>
          <a:prstGeom prst="rtTriangle">
            <a:avLst/>
          </a:prstGeom>
          <a:solidFill>
            <a:srgbClr val="FEA0E3"/>
          </a:solidFill>
          <a:ln w="9525">
            <a:solidFill>
              <a:schemeClr val="tx1"/>
            </a:solidFill>
            <a:miter lim="800000"/>
            <a:headEnd/>
            <a:tailEnd/>
          </a:ln>
        </p:spPr>
        <p:txBody>
          <a:bodyPr vert="eaVert" wrap="none" lIns="121914" tIns="60957" rIns="121914" bIns="60957" anchor="ctr"/>
          <a:lstStyle/>
          <a:p>
            <a:r>
              <a:rPr lang="de-DE" sz="1900">
                <a:solidFill>
                  <a:srgbClr val="000000"/>
                </a:solidFill>
                <a:latin typeface="Arial" charset="0"/>
                <a:cs typeface="Arial" charset="0"/>
              </a:rPr>
              <a:t/>
            </a:r>
            <a:br>
              <a:rPr lang="de-DE" sz="1900">
                <a:solidFill>
                  <a:srgbClr val="000000"/>
                </a:solidFill>
                <a:latin typeface="Arial" charset="0"/>
                <a:cs typeface="Arial" charset="0"/>
              </a:rPr>
            </a:br>
            <a:r>
              <a:rPr lang="de-DE" sz="1600">
                <a:solidFill>
                  <a:srgbClr val="000000"/>
                </a:solidFill>
                <a:latin typeface="Arial" charset="0"/>
                <a:cs typeface="Arial" charset="0"/>
              </a:rPr>
              <a:t> </a:t>
            </a:r>
            <a:r>
              <a:rPr lang="de-DE" sz="1900">
                <a:solidFill>
                  <a:srgbClr val="000000"/>
                </a:solidFill>
                <a:latin typeface="Arial" charset="0"/>
                <a:cs typeface="Arial" charset="0"/>
              </a:rPr>
              <a:t/>
            </a:r>
            <a:br>
              <a:rPr lang="de-DE" sz="1900">
                <a:solidFill>
                  <a:srgbClr val="000000"/>
                </a:solidFill>
                <a:latin typeface="Arial" charset="0"/>
                <a:cs typeface="Arial" charset="0"/>
              </a:rPr>
            </a:br>
            <a:r>
              <a:rPr lang="de-DE" sz="1900">
                <a:solidFill>
                  <a:srgbClr val="000000"/>
                </a:solidFill>
                <a:latin typeface="Arial" charset="0"/>
                <a:cs typeface="Arial" charset="0"/>
              </a:rPr>
              <a:t>  </a:t>
            </a:r>
            <a:r>
              <a:rPr lang="de-DE" sz="1600">
                <a:solidFill>
                  <a:srgbClr val="000000"/>
                </a:solidFill>
                <a:latin typeface="Arial" charset="0"/>
                <a:cs typeface="Arial" charset="0"/>
              </a:rPr>
              <a:t>Urban FM            </a:t>
            </a:r>
            <a:endParaRPr lang="de-DE" sz="1900">
              <a:solidFill>
                <a:srgbClr val="000000"/>
              </a:solidFill>
              <a:latin typeface="Arial" charset="0"/>
              <a:cs typeface="Arial" charset="0"/>
            </a:endParaRPr>
          </a:p>
        </p:txBody>
      </p:sp>
      <p:sp>
        <p:nvSpPr>
          <p:cNvPr id="43013" name="AutoShape 26"/>
          <p:cNvSpPr>
            <a:spLocks noChangeArrowheads="1"/>
          </p:cNvSpPr>
          <p:nvPr/>
        </p:nvSpPr>
        <p:spPr bwMode="auto">
          <a:xfrm rot="-2700000">
            <a:off x="5454650" y="2735263"/>
            <a:ext cx="1584325" cy="2879725"/>
          </a:xfrm>
          <a:prstGeom prst="rtTriangle">
            <a:avLst/>
          </a:prstGeom>
          <a:solidFill>
            <a:srgbClr val="C89FFF"/>
          </a:solidFill>
          <a:ln w="9525">
            <a:solidFill>
              <a:schemeClr val="tx1"/>
            </a:solidFill>
            <a:miter lim="800000"/>
            <a:headEnd/>
            <a:tailEnd/>
          </a:ln>
        </p:spPr>
        <p:txBody>
          <a:bodyPr vert="eaVert" wrap="none" lIns="121914" tIns="60957" rIns="121914" bIns="60957" anchor="ctr" anchorCtr="1"/>
          <a:lstStyle/>
          <a:p>
            <a:pPr>
              <a:lnSpc>
                <a:spcPct val="95000"/>
              </a:lnSpc>
            </a:pPr>
            <a:r>
              <a:rPr lang="de-DE" sz="1900">
                <a:solidFill>
                  <a:srgbClr val="000000"/>
                </a:solidFill>
                <a:latin typeface="Arial" charset="0"/>
                <a:cs typeface="Arial" charset="0"/>
              </a:rPr>
              <a:t/>
            </a:r>
            <a:br>
              <a:rPr lang="de-DE" sz="1900">
                <a:solidFill>
                  <a:srgbClr val="000000"/>
                </a:solidFill>
                <a:latin typeface="Arial" charset="0"/>
                <a:cs typeface="Arial" charset="0"/>
              </a:rPr>
            </a:br>
            <a:r>
              <a:rPr lang="de-DE" sz="1900">
                <a:solidFill>
                  <a:srgbClr val="000000"/>
                </a:solidFill>
                <a:latin typeface="Arial" charset="0"/>
                <a:cs typeface="Arial" charset="0"/>
              </a:rPr>
              <a:t>            Real Estate     </a:t>
            </a:r>
            <a:br>
              <a:rPr lang="de-DE" sz="1900">
                <a:solidFill>
                  <a:srgbClr val="000000"/>
                </a:solidFill>
                <a:latin typeface="Arial" charset="0"/>
                <a:cs typeface="Arial" charset="0"/>
              </a:rPr>
            </a:br>
            <a:r>
              <a:rPr lang="de-DE" sz="1900">
                <a:solidFill>
                  <a:srgbClr val="000000"/>
                </a:solidFill>
                <a:latin typeface="Arial" charset="0"/>
                <a:cs typeface="Arial" charset="0"/>
              </a:rPr>
              <a:t>         Management                </a:t>
            </a:r>
          </a:p>
        </p:txBody>
      </p:sp>
      <p:sp>
        <p:nvSpPr>
          <p:cNvPr id="43014" name="AutoShape 27"/>
          <p:cNvSpPr>
            <a:spLocks noChangeArrowheads="1"/>
          </p:cNvSpPr>
          <p:nvPr/>
        </p:nvSpPr>
        <p:spPr bwMode="auto">
          <a:xfrm rot="10800000">
            <a:off x="3221038" y="1008063"/>
            <a:ext cx="1584325" cy="2879725"/>
          </a:xfrm>
          <a:prstGeom prst="rtTriangle">
            <a:avLst/>
          </a:prstGeom>
          <a:solidFill>
            <a:srgbClr val="E1FEA0"/>
          </a:solidFill>
          <a:ln w="9525">
            <a:solidFill>
              <a:schemeClr val="tx1"/>
            </a:solidFill>
            <a:miter lim="800000"/>
            <a:headEnd/>
            <a:tailEnd/>
          </a:ln>
        </p:spPr>
        <p:txBody>
          <a:bodyPr vert="eaVert" wrap="none" lIns="121914" tIns="60957" rIns="121914" bIns="60957" anchor="ctr"/>
          <a:lstStyle/>
          <a:p>
            <a:r>
              <a:rPr lang="de-DE" sz="1500">
                <a:solidFill>
                  <a:srgbClr val="000000"/>
                </a:solidFill>
                <a:latin typeface="Arial" charset="0"/>
                <a:cs typeface="Arial" charset="0"/>
              </a:rPr>
              <a:t>Cadastre     </a:t>
            </a:r>
            <a:br>
              <a:rPr lang="de-DE" sz="1500">
                <a:solidFill>
                  <a:srgbClr val="000000"/>
                </a:solidFill>
                <a:latin typeface="Arial" charset="0"/>
                <a:cs typeface="Arial" charset="0"/>
              </a:rPr>
            </a:br>
            <a:r>
              <a:rPr lang="de-DE" sz="1500">
                <a:solidFill>
                  <a:srgbClr val="000000"/>
                </a:solidFill>
                <a:latin typeface="Arial" charset="0"/>
                <a:cs typeface="Arial" charset="0"/>
              </a:rPr>
              <a:t>&amp; Mapping              </a:t>
            </a:r>
          </a:p>
        </p:txBody>
      </p:sp>
      <p:grpSp>
        <p:nvGrpSpPr>
          <p:cNvPr id="43015" name="Group 28"/>
          <p:cNvGrpSpPr>
            <a:grpSpLocks/>
          </p:cNvGrpSpPr>
          <p:nvPr/>
        </p:nvGrpSpPr>
        <p:grpSpPr bwMode="auto">
          <a:xfrm rot="8100000">
            <a:off x="2286000" y="1728788"/>
            <a:ext cx="1584325" cy="2879725"/>
            <a:chOff x="930" y="436"/>
            <a:chExt cx="998" cy="1814"/>
          </a:xfrm>
        </p:grpSpPr>
        <p:sp>
          <p:nvSpPr>
            <p:cNvPr id="43024" name="AutoShape 29"/>
            <p:cNvSpPr>
              <a:spLocks noChangeArrowheads="1"/>
            </p:cNvSpPr>
            <p:nvPr/>
          </p:nvSpPr>
          <p:spPr bwMode="auto">
            <a:xfrm>
              <a:off x="930" y="436"/>
              <a:ext cx="998" cy="1814"/>
            </a:xfrm>
            <a:prstGeom prst="rtTriangle">
              <a:avLst/>
            </a:prstGeom>
            <a:solidFill>
              <a:srgbClr val="F6FDA1"/>
            </a:solidFill>
            <a:ln w="9525">
              <a:solidFill>
                <a:schemeClr val="tx1"/>
              </a:solidFill>
              <a:miter lim="800000"/>
              <a:headEnd/>
              <a:tailEnd/>
            </a:ln>
          </p:spPr>
          <p:txBody>
            <a:bodyPr vert="eaVert" wrap="none" anchor="ctr"/>
            <a:lstStyle/>
            <a:p>
              <a:r>
                <a:rPr lang="de-DE" sz="1900">
                  <a:solidFill>
                    <a:srgbClr val="000000"/>
                  </a:solidFill>
                  <a:latin typeface="Arial" charset="0"/>
                  <a:cs typeface="Arial" charset="0"/>
                </a:rPr>
                <a:t/>
              </a:r>
              <a:br>
                <a:rPr lang="de-DE" sz="1900">
                  <a:solidFill>
                    <a:srgbClr val="000000"/>
                  </a:solidFill>
                  <a:latin typeface="Arial" charset="0"/>
                  <a:cs typeface="Arial" charset="0"/>
                </a:rPr>
              </a:br>
              <a:endParaRPr lang="de-DE" sz="1900">
                <a:solidFill>
                  <a:srgbClr val="000000"/>
                </a:solidFill>
                <a:latin typeface="Arial" charset="0"/>
                <a:cs typeface="Arial" charset="0"/>
              </a:endParaRPr>
            </a:p>
          </p:txBody>
        </p:sp>
        <p:sp>
          <p:nvSpPr>
            <p:cNvPr id="43025" name="Text Box 30"/>
            <p:cNvSpPr txBox="1">
              <a:spLocks noChangeArrowheads="1"/>
            </p:cNvSpPr>
            <p:nvPr/>
          </p:nvSpPr>
          <p:spPr bwMode="auto">
            <a:xfrm rot="-5400000">
              <a:off x="762" y="1614"/>
              <a:ext cx="71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de-DE" sz="1900">
                  <a:solidFill>
                    <a:srgbClr val="000000"/>
                  </a:solidFill>
                  <a:latin typeface="Arial" charset="0"/>
                  <a:cs typeface="Arial" charset="0"/>
                </a:rPr>
                <a:t>Tourism</a:t>
              </a:r>
              <a:endParaRPr lang="de-DE" sz="2400">
                <a:solidFill>
                  <a:srgbClr val="000000"/>
                </a:solidFill>
                <a:latin typeface="Arial" charset="0"/>
                <a:cs typeface="Arial" charset="0"/>
              </a:endParaRPr>
            </a:p>
          </p:txBody>
        </p:sp>
      </p:grpSp>
      <p:sp>
        <p:nvSpPr>
          <p:cNvPr id="43016" name="AutoShape 32"/>
          <p:cNvSpPr>
            <a:spLocks noChangeArrowheads="1"/>
          </p:cNvSpPr>
          <p:nvPr/>
        </p:nvSpPr>
        <p:spPr bwMode="auto">
          <a:xfrm flipV="1">
            <a:off x="1709738" y="3598863"/>
            <a:ext cx="2879725" cy="1584325"/>
          </a:xfrm>
          <a:prstGeom prst="rtTriangle">
            <a:avLst/>
          </a:prstGeom>
          <a:solidFill>
            <a:srgbClr val="FED1A0"/>
          </a:solidFill>
          <a:ln w="9525">
            <a:solidFill>
              <a:schemeClr val="tx1"/>
            </a:solidFill>
            <a:miter lim="800000"/>
            <a:headEnd/>
            <a:tailEnd/>
          </a:ln>
        </p:spPr>
        <p:txBody>
          <a:bodyPr rot="10800000" wrap="none" lIns="121914" tIns="60957" rIns="121914" bIns="60957" anchor="ctr"/>
          <a:lstStyle/>
          <a:p>
            <a:endParaRPr lang="en-US" sz="1900">
              <a:solidFill>
                <a:srgbClr val="000000"/>
              </a:solidFill>
              <a:latin typeface="Arial" charset="0"/>
              <a:cs typeface="Arial" charset="0"/>
            </a:endParaRPr>
          </a:p>
        </p:txBody>
      </p:sp>
      <p:sp>
        <p:nvSpPr>
          <p:cNvPr id="43017" name="Text Box 33"/>
          <p:cNvSpPr txBox="1">
            <a:spLocks noChangeArrowheads="1"/>
          </p:cNvSpPr>
          <p:nvPr/>
        </p:nvSpPr>
        <p:spPr bwMode="auto">
          <a:xfrm>
            <a:off x="1860550" y="3527425"/>
            <a:ext cx="1477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4" tIns="60957" rIns="121914" bIns="60957">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de-DE" sz="1900">
                <a:solidFill>
                  <a:srgbClr val="000000"/>
                </a:solidFill>
                <a:latin typeface="Arial" charset="0"/>
                <a:cs typeface="Arial" charset="0"/>
              </a:rPr>
              <a:t>Training</a:t>
            </a:r>
            <a:br>
              <a:rPr lang="de-DE" sz="1900">
                <a:solidFill>
                  <a:srgbClr val="000000"/>
                </a:solidFill>
                <a:latin typeface="Arial" charset="0"/>
                <a:cs typeface="Arial" charset="0"/>
              </a:rPr>
            </a:br>
            <a:r>
              <a:rPr lang="de-DE" sz="1900">
                <a:solidFill>
                  <a:srgbClr val="000000"/>
                </a:solidFill>
                <a:latin typeface="Arial" charset="0"/>
                <a:cs typeface="Arial" charset="0"/>
              </a:rPr>
              <a:t>simulators</a:t>
            </a:r>
          </a:p>
        </p:txBody>
      </p:sp>
      <p:grpSp>
        <p:nvGrpSpPr>
          <p:cNvPr id="43018" name="Group 34"/>
          <p:cNvGrpSpPr>
            <a:grpSpLocks/>
          </p:cNvGrpSpPr>
          <p:nvPr/>
        </p:nvGrpSpPr>
        <p:grpSpPr bwMode="auto">
          <a:xfrm rot="2700000">
            <a:off x="3182938" y="3671888"/>
            <a:ext cx="1584325" cy="2879725"/>
            <a:chOff x="249" y="2160"/>
            <a:chExt cx="998" cy="1814"/>
          </a:xfrm>
        </p:grpSpPr>
        <p:sp>
          <p:nvSpPr>
            <p:cNvPr id="43022" name="AutoShape 35"/>
            <p:cNvSpPr>
              <a:spLocks noChangeArrowheads="1"/>
            </p:cNvSpPr>
            <p:nvPr/>
          </p:nvSpPr>
          <p:spPr bwMode="auto">
            <a:xfrm>
              <a:off x="249" y="2160"/>
              <a:ext cx="998" cy="1814"/>
            </a:xfrm>
            <a:prstGeom prst="rtTriangle">
              <a:avLst/>
            </a:prstGeom>
            <a:solidFill>
              <a:srgbClr val="FDA1A1"/>
            </a:solidFill>
            <a:ln w="9525">
              <a:solidFill>
                <a:schemeClr val="tx1"/>
              </a:solidFill>
              <a:miter lim="800000"/>
              <a:headEnd/>
              <a:tailEnd/>
            </a:ln>
          </p:spPr>
          <p:txBody>
            <a:bodyPr wrap="none" anchor="ctr"/>
            <a:lstStyle/>
            <a:p>
              <a:endParaRPr lang="en-US" sz="1900">
                <a:solidFill>
                  <a:srgbClr val="000000"/>
                </a:solidFill>
                <a:latin typeface="Arial" charset="0"/>
                <a:cs typeface="Arial" charset="0"/>
              </a:endParaRPr>
            </a:p>
          </p:txBody>
        </p:sp>
        <p:sp>
          <p:nvSpPr>
            <p:cNvPr id="43023" name="Text Box 36"/>
            <p:cNvSpPr txBox="1">
              <a:spLocks noChangeArrowheads="1"/>
            </p:cNvSpPr>
            <p:nvPr/>
          </p:nvSpPr>
          <p:spPr bwMode="auto">
            <a:xfrm rot="-5400000">
              <a:off x="-34" y="3253"/>
              <a:ext cx="942" cy="252"/>
            </a:xfrm>
            <a:prstGeom prst="rect">
              <a:avLst/>
            </a:prstGeom>
            <a:solidFill>
              <a:srgbClr val="FD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de-DE" sz="2000">
                  <a:solidFill>
                    <a:srgbClr val="000000"/>
                  </a:solidFill>
                  <a:latin typeface="Arial" charset="0"/>
                  <a:cs typeface="Arial" charset="0"/>
                </a:rPr>
                <a:t>Navigation</a:t>
              </a:r>
              <a:endParaRPr lang="de-DE" sz="2400">
                <a:solidFill>
                  <a:srgbClr val="000000"/>
                </a:solidFill>
                <a:latin typeface="Arial" charset="0"/>
                <a:cs typeface="Arial" charset="0"/>
              </a:endParaRPr>
            </a:p>
          </p:txBody>
        </p:sp>
      </p:grpSp>
      <p:sp>
        <p:nvSpPr>
          <p:cNvPr id="43019" name="Oval 37"/>
          <p:cNvSpPr>
            <a:spLocks noChangeArrowheads="1"/>
          </p:cNvSpPr>
          <p:nvPr/>
        </p:nvSpPr>
        <p:spPr bwMode="auto">
          <a:xfrm>
            <a:off x="4124325" y="3095625"/>
            <a:ext cx="1008063" cy="1008063"/>
          </a:xfrm>
          <a:prstGeom prst="ellipse">
            <a:avLst/>
          </a:prstGeom>
          <a:solidFill>
            <a:schemeClr val="bg1"/>
          </a:solidFill>
          <a:ln w="28575">
            <a:solidFill>
              <a:schemeClr val="tx1"/>
            </a:solidFill>
            <a:round/>
            <a:headEnd/>
            <a:tailEnd/>
          </a:ln>
        </p:spPr>
        <p:txBody>
          <a:bodyPr wrap="none" lIns="121914" tIns="60957" rIns="121914" bIns="60957" anchor="ctr"/>
          <a:lstStyle/>
          <a:p>
            <a:endParaRPr lang="de-DE" sz="1900">
              <a:solidFill>
                <a:srgbClr val="000000"/>
              </a:solidFill>
              <a:latin typeface="Arial" charset="0"/>
              <a:cs typeface="Arial" charset="0"/>
            </a:endParaRPr>
          </a:p>
        </p:txBody>
      </p:sp>
      <p:sp>
        <p:nvSpPr>
          <p:cNvPr id="43020" name="TextBox 1"/>
          <p:cNvSpPr txBox="1">
            <a:spLocks noChangeArrowheads="1"/>
          </p:cNvSpPr>
          <p:nvPr/>
        </p:nvSpPr>
        <p:spPr bwMode="auto">
          <a:xfrm>
            <a:off x="3883025" y="3294063"/>
            <a:ext cx="1479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GB" sz="1900">
                <a:solidFill>
                  <a:srgbClr val="000000"/>
                </a:solidFill>
                <a:latin typeface="Arial" charset="0"/>
                <a:cs typeface="Arial" charset="0"/>
              </a:rPr>
              <a:t>City</a:t>
            </a:r>
            <a:br>
              <a:rPr lang="en-GB" sz="1900">
                <a:solidFill>
                  <a:srgbClr val="000000"/>
                </a:solidFill>
                <a:latin typeface="Arial" charset="0"/>
                <a:cs typeface="Arial" charset="0"/>
              </a:rPr>
            </a:br>
            <a:r>
              <a:rPr lang="en-GB" sz="1900">
                <a:solidFill>
                  <a:srgbClr val="000000"/>
                </a:solidFill>
                <a:latin typeface="Arial" charset="0"/>
                <a:cs typeface="Arial" charset="0"/>
              </a:rPr>
              <a:t>GML</a:t>
            </a:r>
          </a:p>
        </p:txBody>
      </p:sp>
      <p:pic>
        <p:nvPicPr>
          <p:cNvPr id="430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26988"/>
            <a:ext cx="215582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0" y="1905000"/>
            <a:ext cx="5099050" cy="3743325"/>
            <a:chOff x="304800" y="1905000"/>
            <a:chExt cx="5099050" cy="3743325"/>
          </a:xfrm>
        </p:grpSpPr>
        <p:graphicFrame>
          <p:nvGraphicFramePr>
            <p:cNvPr id="186372" name="Object 4"/>
            <p:cNvGraphicFramePr>
              <a:graphicFrameLocks noChangeAspect="1"/>
            </p:cNvGraphicFramePr>
            <p:nvPr>
              <p:extLst>
                <p:ext uri="{D42A27DB-BD31-4B8C-83A1-F6EECF244321}">
                  <p14:modId xmlns:p14="http://schemas.microsoft.com/office/powerpoint/2010/main" val="353129148"/>
                </p:ext>
              </p:extLst>
            </p:nvPr>
          </p:nvGraphicFramePr>
          <p:xfrm>
            <a:off x="304800" y="2438400"/>
            <a:ext cx="5099050" cy="3209925"/>
          </p:xfrm>
          <a:graphic>
            <a:graphicData uri="http://schemas.openxmlformats.org/presentationml/2006/ole">
              <mc:AlternateContent xmlns:mc="http://schemas.openxmlformats.org/markup-compatibility/2006">
                <mc:Choice xmlns:v="urn:schemas-microsoft-com:vml" Requires="v">
                  <p:oleObj spid="_x0000_s111620" name="Bitmap Image" r:id="rId4" imgW="8066667" imgH="5076190" progId="PBrush">
                    <p:embed/>
                  </p:oleObj>
                </mc:Choice>
                <mc:Fallback>
                  <p:oleObj name="Bitmap Image" r:id="rId4" imgW="8066667" imgH="507619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38400"/>
                          <a:ext cx="509905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533400" y="1905000"/>
              <a:ext cx="3657600" cy="457200"/>
            </a:xfrm>
            <a:prstGeom prst="rect">
              <a:avLst/>
            </a:prstGeom>
            <a:noFill/>
          </p:spPr>
          <p:txBody>
            <a:bodyPr wrap="square" rtlCol="0">
              <a:noAutofit/>
            </a:bodyPr>
            <a:lstStyle/>
            <a:p>
              <a:r>
                <a:rPr lang="en-US" sz="2400" dirty="0" smtClean="0"/>
                <a:t>OGC IndoorGML</a:t>
              </a:r>
            </a:p>
          </p:txBody>
        </p:sp>
      </p:grpSp>
      <p:sp>
        <p:nvSpPr>
          <p:cNvPr id="5124" name="Rectangle 2"/>
          <p:cNvSpPr>
            <a:spLocks noGrp="1"/>
          </p:cNvSpPr>
          <p:nvPr>
            <p:ph type="title"/>
          </p:nvPr>
        </p:nvSpPr>
        <p:spPr/>
        <p:txBody>
          <a:bodyPr/>
          <a:lstStyle/>
          <a:p>
            <a:pPr eaLnBrk="1" hangingPunct="1"/>
            <a:r>
              <a:rPr lang="en-US" kern="1200" dirty="0" smtClean="0">
                <a:effectLst>
                  <a:outerShdw blurRad="38100" dist="38100" dir="2700000" algn="tl">
                    <a:srgbClr val="DDDDDD"/>
                  </a:outerShdw>
                </a:effectLst>
                <a:latin typeface="+mj-lt"/>
                <a:ea typeface="ＭＳ Ｐゴシック" charset="-128"/>
                <a:cs typeface="ＭＳ Ｐゴシック" charset="-128"/>
              </a:rPr>
              <a:t>Integrated Outdoor / Indoor Information</a:t>
            </a:r>
          </a:p>
        </p:txBody>
      </p:sp>
      <p:sp>
        <p:nvSpPr>
          <p:cNvPr id="5125" name="Rectangle 3"/>
          <p:cNvSpPr>
            <a:spLocks noGrp="1"/>
          </p:cNvSpPr>
          <p:nvPr>
            <p:ph type="body" idx="1"/>
          </p:nvPr>
        </p:nvSpPr>
        <p:spPr>
          <a:xfrm>
            <a:off x="456406" y="1371600"/>
            <a:ext cx="8229600" cy="838200"/>
          </a:xfrm>
        </p:spPr>
        <p:txBody>
          <a:bodyPr/>
          <a:lstStyle/>
          <a:p>
            <a:pPr eaLnBrk="1" hangingPunct="1">
              <a:lnSpc>
                <a:spcPct val="90000"/>
              </a:lnSpc>
              <a:buNone/>
            </a:pPr>
            <a:r>
              <a:rPr lang="en-US" sz="2800" dirty="0" smtClean="0"/>
              <a:t/>
            </a:r>
            <a:br>
              <a:rPr lang="en-US" sz="2800" dirty="0" smtClean="0"/>
            </a:br>
            <a:endParaRPr lang="en-US" sz="2800" dirty="0" smtClean="0"/>
          </a:p>
        </p:txBody>
      </p:sp>
      <p:sp>
        <p:nvSpPr>
          <p:cNvPr id="9" name="Footer Placeholder 3"/>
          <p:cNvSpPr txBox="1">
            <a:spLocks/>
          </p:cNvSpPr>
          <p:nvPr/>
        </p:nvSpPr>
        <p:spPr bwMode="auto">
          <a:xfrm>
            <a:off x="2973388" y="6553200"/>
            <a:ext cx="3200400" cy="228600"/>
          </a:xfrm>
          <a:prstGeom prst="rect">
            <a:avLst/>
          </a:prstGeom>
          <a:noFill/>
          <a:ln w="9525">
            <a:noFill/>
            <a:miter lim="800000"/>
            <a:headEnd/>
            <a:tailEnd/>
          </a:ln>
        </p:spPr>
        <p:txBody>
          <a:bodyPr>
            <a:prstTxWarp prst="textNoShape">
              <a:avLst/>
            </a:prstTxWarp>
          </a:bodyPr>
          <a:lstStyle/>
          <a:p>
            <a:pPr algn="ctr" defTabSz="914400" eaLnBrk="0" fontAlgn="base" hangingPunct="0">
              <a:spcBef>
                <a:spcPct val="0"/>
              </a:spcBef>
              <a:spcAft>
                <a:spcPct val="0"/>
              </a:spcAft>
            </a:pPr>
            <a:r>
              <a:rPr lang="en-US" sz="900" dirty="0">
                <a:solidFill>
                  <a:srgbClr val="092E5C"/>
                </a:solidFill>
                <a:ea typeface="Arial" charset="0"/>
                <a:cs typeface="Arial" charset="0"/>
              </a:rPr>
              <a:t>© </a:t>
            </a:r>
            <a:r>
              <a:rPr lang="en-US" sz="900" dirty="0" smtClean="0">
                <a:solidFill>
                  <a:srgbClr val="092E5C"/>
                </a:solidFill>
                <a:ea typeface="Arial" charset="0"/>
                <a:cs typeface="Arial" charset="0"/>
              </a:rPr>
              <a:t>2014 </a:t>
            </a:r>
            <a:r>
              <a:rPr lang="en-US" sz="900" dirty="0">
                <a:solidFill>
                  <a:srgbClr val="092E5C"/>
                </a:solidFill>
                <a:ea typeface="Arial" charset="0"/>
                <a:cs typeface="Arial" charset="0"/>
              </a:rPr>
              <a:t>Open Geospatial Consortium</a:t>
            </a:r>
          </a:p>
        </p:txBody>
      </p:sp>
      <p:pic>
        <p:nvPicPr>
          <p:cNvPr id="8" name="Picture 7"/>
          <p:cNvPicPr>
            <a:picLocks noChangeAspect="1" noChangeArrowheads="1"/>
          </p:cNvPicPr>
          <p:nvPr/>
        </p:nvPicPr>
        <p:blipFill>
          <a:blip r:embed="rId6"/>
          <a:srcRect l="16164" t="27750" r="18489" b="15356"/>
          <a:stretch>
            <a:fillRect/>
          </a:stretch>
        </p:blipFill>
        <p:spPr bwMode="auto">
          <a:xfrm>
            <a:off x="5364162" y="1066800"/>
            <a:ext cx="3560763" cy="2819400"/>
          </a:xfrm>
          <a:prstGeom prst="rect">
            <a:avLst/>
          </a:prstGeom>
          <a:noFill/>
          <a:ln w="9525">
            <a:noFill/>
            <a:miter lim="800000"/>
            <a:headEnd/>
            <a:tailEnd/>
          </a:ln>
          <a:effectLst>
            <a:outerShdw blurRad="63500" dist="107763" dir="2700000" algn="ctr" rotWithShape="0">
              <a:schemeClr val="bg2">
                <a:alpha val="50000"/>
              </a:schemeClr>
            </a:outerShdw>
          </a:effectLst>
        </p:spPr>
      </p:pic>
      <p:pic>
        <p:nvPicPr>
          <p:cNvPr id="10" name="Picture 5" descr="CityGML-Logo-medium"/>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8112" y="3275013"/>
            <a:ext cx="12287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34060"/>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463" y="5857875"/>
            <a:ext cx="9944101" cy="1328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GB" sz="1800">
              <a:solidFill>
                <a:prstClr val="white"/>
              </a:solidFill>
            </a:endParaRPr>
          </a:p>
        </p:txBody>
      </p:sp>
      <p:sp>
        <p:nvSpPr>
          <p:cNvPr id="4" name="직사각형 3"/>
          <p:cNvSpPr/>
          <p:nvPr/>
        </p:nvSpPr>
        <p:spPr>
          <a:xfrm>
            <a:off x="4624388" y="676275"/>
            <a:ext cx="4183062" cy="5908675"/>
          </a:xfrm>
          <a:prstGeom prst="rect">
            <a:avLst/>
          </a:prstGeom>
          <a:solidFill>
            <a:schemeClr val="accent1">
              <a:lumMod val="20000"/>
              <a:lumOff val="80000"/>
            </a:schemeClr>
          </a:solidFill>
          <a:ln w="3175" cap="flat" cmpd="sng" algn="ctr">
            <a:solidFill>
              <a:schemeClr val="tx1"/>
            </a:solidFill>
            <a:prstDash val="solid"/>
          </a:ln>
          <a:effectLst>
            <a:outerShdw blurRad="50800" dist="38100" dir="2700000" algn="tl" rotWithShape="0">
              <a:prstClr val="black">
                <a:alpha val="40000"/>
              </a:prstClr>
            </a:outerShdw>
          </a:effectLst>
        </p:spPr>
        <p:txBody>
          <a:bodyPr lIns="121917" tIns="60958" rIns="121917" bIns="60958" anchor="ctr"/>
          <a:lstStyle/>
          <a:p>
            <a:pPr algn="ctr">
              <a:defRPr/>
            </a:pPr>
            <a:endParaRPr lang="ko-KR" altLang="en-US" sz="1800" kern="0">
              <a:solidFill>
                <a:sysClr val="window" lastClr="FFFFFF"/>
              </a:solidFill>
              <a:latin typeface="Arial"/>
              <a:cs typeface="Arial" panose="020B0604020202020204" pitchFamily="34" charset="0"/>
            </a:endParaRPr>
          </a:p>
        </p:txBody>
      </p:sp>
      <p:sp>
        <p:nvSpPr>
          <p:cNvPr id="5" name="직사각형 4"/>
          <p:cNvSpPr/>
          <p:nvPr/>
        </p:nvSpPr>
        <p:spPr>
          <a:xfrm>
            <a:off x="547688" y="2470150"/>
            <a:ext cx="3286125" cy="4130675"/>
          </a:xfrm>
          <a:prstGeom prst="rect">
            <a:avLst/>
          </a:prstGeom>
          <a:solidFill>
            <a:srgbClr val="4F81BD">
              <a:lumMod val="60000"/>
              <a:lumOff val="40000"/>
            </a:srgbClr>
          </a:solidFill>
          <a:ln w="3175" cap="flat" cmpd="sng" algn="ctr">
            <a:solidFill>
              <a:schemeClr val="tx1"/>
            </a:solidFill>
            <a:prstDash val="solid"/>
          </a:ln>
          <a:effectLst>
            <a:outerShdw blurRad="50800" dist="38100" dir="2700000" algn="tl" rotWithShape="0">
              <a:prstClr val="black">
                <a:alpha val="40000"/>
              </a:prstClr>
            </a:outerShdw>
          </a:effectLst>
        </p:spPr>
        <p:txBody>
          <a:bodyPr lIns="121917" tIns="60958" rIns="121917" bIns="60958" anchor="ctr"/>
          <a:lstStyle/>
          <a:p>
            <a:pPr algn="ctr">
              <a:defRPr/>
            </a:pPr>
            <a:endParaRPr lang="ko-KR" altLang="en-US" sz="1800" kern="0">
              <a:solidFill>
                <a:sysClr val="window" lastClr="FFFFFF"/>
              </a:solidFill>
              <a:latin typeface="Arial"/>
              <a:cs typeface="Arial" panose="020B0604020202020204" pitchFamily="34" charset="0"/>
            </a:endParaRPr>
          </a:p>
        </p:txBody>
      </p:sp>
      <p:pic>
        <p:nvPicPr>
          <p:cNvPr id="6" name="Picture 2" descr="http://www.buildingsmart.com/files/imagecache/headerimages/uploads/images/BIM.jpg"/>
          <p:cNvPicPr>
            <a:picLocks noChangeAspect="1" noChangeArrowheads="1"/>
          </p:cNvPicPr>
          <p:nvPr/>
        </p:nvPicPr>
        <p:blipFill rotWithShape="1">
          <a:blip r:embed="rId2"/>
          <a:srcRect l="9341"/>
          <a:stretch/>
        </p:blipFill>
        <p:spPr bwMode="auto">
          <a:xfrm>
            <a:off x="1487488" y="2620963"/>
            <a:ext cx="2036762" cy="6731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18"/>
          <p:cNvSpPr txBox="1">
            <a:spLocks noChangeArrowheads="1"/>
          </p:cNvSpPr>
          <p:nvPr/>
        </p:nvSpPr>
        <p:spPr bwMode="auto">
          <a:xfrm>
            <a:off x="520700" y="2738438"/>
            <a:ext cx="992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US" altLang="ko-KR" sz="1400">
                <a:solidFill>
                  <a:srgbClr val="10253F"/>
                </a:solidFill>
                <a:latin typeface="Arial" charset="0"/>
                <a:cs typeface="Arial" charset="0"/>
              </a:rPr>
              <a:t>IFC</a:t>
            </a:r>
            <a:endParaRPr lang="ko-KR" altLang="en-US" sz="1400">
              <a:solidFill>
                <a:srgbClr val="10253F"/>
              </a:solidFill>
              <a:latin typeface="Arial" charset="0"/>
              <a:cs typeface="Arial" charset="0"/>
            </a:endParaRPr>
          </a:p>
        </p:txBody>
      </p:sp>
      <p:sp>
        <p:nvSpPr>
          <p:cNvPr id="47110" name="TextBox 19"/>
          <p:cNvSpPr txBox="1">
            <a:spLocks noChangeArrowheads="1"/>
          </p:cNvSpPr>
          <p:nvPr/>
        </p:nvSpPr>
        <p:spPr bwMode="auto">
          <a:xfrm>
            <a:off x="520700" y="3787775"/>
            <a:ext cx="1019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US" altLang="ko-KR" sz="1400">
                <a:solidFill>
                  <a:srgbClr val="10253F"/>
                </a:solidFill>
                <a:latin typeface="Arial" charset="0"/>
                <a:cs typeface="Arial" charset="0"/>
              </a:rPr>
              <a:t>KML</a:t>
            </a:r>
            <a:endParaRPr lang="ko-KR" altLang="en-US" sz="1200">
              <a:solidFill>
                <a:srgbClr val="10253F"/>
              </a:solidFill>
              <a:latin typeface="Arial" charset="0"/>
              <a:cs typeface="Arial" charset="0"/>
            </a:endParaRPr>
          </a:p>
        </p:txBody>
      </p:sp>
      <p:sp>
        <p:nvSpPr>
          <p:cNvPr id="47111" name="TextBox 20"/>
          <p:cNvSpPr txBox="1">
            <a:spLocks noChangeArrowheads="1"/>
          </p:cNvSpPr>
          <p:nvPr/>
        </p:nvSpPr>
        <p:spPr bwMode="auto">
          <a:xfrm>
            <a:off x="539750" y="4676775"/>
            <a:ext cx="1243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US" altLang="ko-KR" sz="1400">
                <a:solidFill>
                  <a:srgbClr val="10253F"/>
                </a:solidFill>
                <a:latin typeface="Arial" charset="0"/>
                <a:cs typeface="Arial" charset="0"/>
              </a:rPr>
              <a:t>CityGML</a:t>
            </a:r>
            <a:endParaRPr lang="ko-KR" altLang="en-US" sz="1200">
              <a:solidFill>
                <a:srgbClr val="10253F"/>
              </a:solidFill>
              <a:latin typeface="Arial" charset="0"/>
              <a:cs typeface="Arial" charset="0"/>
            </a:endParaRPr>
          </a:p>
        </p:txBody>
      </p:sp>
      <p:pic>
        <p:nvPicPr>
          <p:cNvPr id="10" name="Picture 3"/>
          <p:cNvPicPr>
            <a:picLocks noChangeAspect="1" noChangeArrowheads="1"/>
          </p:cNvPicPr>
          <p:nvPr/>
        </p:nvPicPr>
        <p:blipFill>
          <a:blip r:embed="rId3"/>
          <a:srcRect/>
          <a:stretch>
            <a:fillRect/>
          </a:stretch>
        </p:blipFill>
        <p:spPr bwMode="auto">
          <a:xfrm>
            <a:off x="1830388" y="4348163"/>
            <a:ext cx="1346200" cy="9271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srcRect/>
          <a:stretch>
            <a:fillRect/>
          </a:stretch>
        </p:blipFill>
        <p:spPr bwMode="auto">
          <a:xfrm>
            <a:off x="1982788" y="5365750"/>
            <a:ext cx="1042987" cy="10858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7114" name="TextBox 23"/>
          <p:cNvSpPr txBox="1">
            <a:spLocks noChangeArrowheads="1"/>
          </p:cNvSpPr>
          <p:nvPr/>
        </p:nvSpPr>
        <p:spPr bwMode="auto">
          <a:xfrm>
            <a:off x="520700" y="5646738"/>
            <a:ext cx="1281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algn="ctr" eaLnBrk="1" hangingPunct="1"/>
            <a:r>
              <a:rPr lang="en-US" altLang="ko-KR" sz="1400">
                <a:solidFill>
                  <a:srgbClr val="10253F"/>
                </a:solidFill>
                <a:latin typeface="Arial" charset="0"/>
                <a:cs typeface="Arial" charset="0"/>
              </a:rPr>
              <a:t>2D Indoor </a:t>
            </a:r>
            <a:br>
              <a:rPr lang="en-US" altLang="ko-KR" sz="1400">
                <a:solidFill>
                  <a:srgbClr val="10253F"/>
                </a:solidFill>
                <a:latin typeface="Arial" charset="0"/>
                <a:cs typeface="Arial" charset="0"/>
              </a:rPr>
            </a:br>
            <a:r>
              <a:rPr lang="en-US" altLang="ko-KR" sz="1400">
                <a:solidFill>
                  <a:srgbClr val="10253F"/>
                </a:solidFill>
                <a:latin typeface="Arial" charset="0"/>
                <a:cs typeface="Arial" charset="0"/>
              </a:rPr>
              <a:t>Floor Plan</a:t>
            </a:r>
            <a:endParaRPr lang="ko-KR" altLang="en-US" sz="1400">
              <a:solidFill>
                <a:srgbClr val="10253F"/>
              </a:solidFill>
              <a:latin typeface="Arial" charset="0"/>
              <a:cs typeface="Arial" charset="0"/>
            </a:endParaRPr>
          </a:p>
        </p:txBody>
      </p:sp>
      <p:pic>
        <p:nvPicPr>
          <p:cNvPr id="13" name="Picture 231" descr="http://www.germanium3d.com/bcnet/upload/4/47/Result.jpg"/>
          <p:cNvPicPr>
            <a:picLocks noChangeAspect="1" noChangeArrowheads="1"/>
          </p:cNvPicPr>
          <p:nvPr/>
        </p:nvPicPr>
        <p:blipFill rotWithShape="1">
          <a:blip r:embed="rId5"/>
          <a:srcRect l="2408" t="12017" r="8324" b="4083"/>
          <a:stretch/>
        </p:blipFill>
        <p:spPr bwMode="auto">
          <a:xfrm>
            <a:off x="1946275" y="3398838"/>
            <a:ext cx="1116013" cy="8572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6" name="그룹 14"/>
          <p:cNvGrpSpPr>
            <a:grpSpLocks/>
          </p:cNvGrpSpPr>
          <p:nvPr/>
        </p:nvGrpSpPr>
        <p:grpSpPr bwMode="auto">
          <a:xfrm>
            <a:off x="7432675" y="1933575"/>
            <a:ext cx="1108075" cy="2138363"/>
            <a:chOff x="1933882" y="714550"/>
            <a:chExt cx="1106945" cy="2138385"/>
          </a:xfrm>
        </p:grpSpPr>
        <p:pic>
          <p:nvPicPr>
            <p:cNvPr id="471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3882" y="1036507"/>
              <a:ext cx="1106945" cy="181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직사각형 16"/>
            <p:cNvSpPr/>
            <p:nvPr/>
          </p:nvSpPr>
          <p:spPr bwMode="auto">
            <a:xfrm>
              <a:off x="1933882" y="714550"/>
              <a:ext cx="1106945" cy="295278"/>
            </a:xfrm>
            <a:prstGeom prst="rect">
              <a:avLst/>
            </a:prstGeom>
            <a:noFill/>
            <a:ln w="9525" cap="flat" cmpd="sng" algn="ctr">
              <a:noFill/>
              <a:prstDash val="solid"/>
              <a:miter lim="800000"/>
              <a:headEnd type="none" w="med" len="med"/>
              <a:tailEnd type="none" w="med" len="med"/>
            </a:ln>
            <a:effectLst/>
          </p:spPr>
          <p:txBody>
            <a:bodyPr/>
            <a:lstStyle/>
            <a:p>
              <a:pPr algn="r" latinLnBrk="1">
                <a:defRPr/>
              </a:pPr>
              <a:r>
                <a:rPr lang="en-US" altLang="ko-KR" sz="1400" kern="0" dirty="0">
                  <a:solidFill>
                    <a:sysClr val="windowText" lastClr="000000"/>
                  </a:solidFill>
                  <a:latin typeface="Arial" panose="020B0604020202020204" pitchFamily="34" charset="0"/>
                  <a:cs typeface="Arial" panose="020B0604020202020204" pitchFamily="34" charset="0"/>
                </a:rPr>
                <a:t>Indoor LBS</a:t>
              </a:r>
              <a:endParaRPr kumimoji="1" lang="ko-KR" altLang="en-US" sz="1400" kern="0" dirty="0">
                <a:solidFill>
                  <a:sysClr val="windowText" lastClr="000000"/>
                </a:solidFill>
                <a:latin typeface="Arial" panose="020B0604020202020204" pitchFamily="34" charset="0"/>
                <a:cs typeface="Arial" panose="020B0604020202020204" pitchFamily="34" charset="0"/>
              </a:endParaRPr>
            </a:p>
          </p:txBody>
        </p:sp>
      </p:grpSp>
      <p:grpSp>
        <p:nvGrpSpPr>
          <p:cNvPr id="47117" name="그룹 17"/>
          <p:cNvGrpSpPr>
            <a:grpSpLocks/>
          </p:cNvGrpSpPr>
          <p:nvPr/>
        </p:nvGrpSpPr>
        <p:grpSpPr bwMode="auto">
          <a:xfrm>
            <a:off x="7464425" y="4375150"/>
            <a:ext cx="1233488" cy="1927225"/>
            <a:chOff x="2582725" y="4283292"/>
            <a:chExt cx="1231754" cy="1927781"/>
          </a:xfrm>
        </p:grpSpPr>
        <p:pic>
          <p:nvPicPr>
            <p:cNvPr id="47138" name="Picture 14" descr="http://www.digitalworldtokyo.com/entryimages/2008/02/080213_RoboPorter.jpg"/>
            <p:cNvPicPr>
              <a:picLocks noChangeAspect="1" noChangeArrowheads="1"/>
            </p:cNvPicPr>
            <p:nvPr/>
          </p:nvPicPr>
          <p:blipFill>
            <a:blip r:embed="rId7">
              <a:extLst>
                <a:ext uri="{28A0092B-C50C-407E-A947-70E740481C1C}">
                  <a14:useLocalDpi xmlns:a14="http://schemas.microsoft.com/office/drawing/2010/main" val="0"/>
                </a:ext>
              </a:extLst>
            </a:blip>
            <a:srcRect l="31107" t="24152" r="24400" b="3098"/>
            <a:stretch>
              <a:fillRect/>
            </a:stretch>
          </p:blipFill>
          <p:spPr bwMode="auto">
            <a:xfrm>
              <a:off x="2775718" y="4283292"/>
              <a:ext cx="947109" cy="148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9" name="직사각형 31"/>
            <p:cNvSpPr>
              <a:spLocks noChangeArrowheads="1"/>
            </p:cNvSpPr>
            <p:nvPr/>
          </p:nvSpPr>
          <p:spPr bwMode="auto">
            <a:xfrm>
              <a:off x="2582725" y="5817918"/>
              <a:ext cx="1231754" cy="3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atinLnBrk="1"/>
              <a:r>
                <a:rPr lang="en-US" altLang="ko-KR" sz="1400">
                  <a:solidFill>
                    <a:srgbClr val="000000"/>
                  </a:solidFill>
                  <a:latin typeface="Arial" charset="0"/>
                  <a:cs typeface="Arial" charset="0"/>
                </a:rPr>
                <a:t>Indoor Robot</a:t>
              </a:r>
              <a:endParaRPr kumimoji="1" lang="ko-KR" altLang="en-US" sz="1400">
                <a:solidFill>
                  <a:srgbClr val="000000"/>
                </a:solidFill>
                <a:latin typeface="Arial" charset="0"/>
                <a:cs typeface="Arial" charset="0"/>
              </a:endParaRPr>
            </a:p>
          </p:txBody>
        </p:sp>
      </p:grpSp>
      <p:grpSp>
        <p:nvGrpSpPr>
          <p:cNvPr id="47118" name="그룹 20"/>
          <p:cNvGrpSpPr>
            <a:grpSpLocks/>
          </p:cNvGrpSpPr>
          <p:nvPr/>
        </p:nvGrpSpPr>
        <p:grpSpPr bwMode="auto">
          <a:xfrm>
            <a:off x="5184775" y="4725988"/>
            <a:ext cx="2052638" cy="1725612"/>
            <a:chOff x="3697927" y="2049554"/>
            <a:chExt cx="2616245" cy="1997517"/>
          </a:xfrm>
        </p:grpSpPr>
        <p:pic>
          <p:nvPicPr>
            <p:cNvPr id="22" name="Picture 8"/>
            <p:cNvPicPr>
              <a:picLocks noChangeAspect="1" noChangeArrowheads="1"/>
            </p:cNvPicPr>
            <p:nvPr/>
          </p:nvPicPr>
          <p:blipFill>
            <a:blip r:embed="rId8"/>
            <a:srcRect/>
            <a:stretch>
              <a:fillRect/>
            </a:stretch>
          </p:blipFill>
          <p:spPr bwMode="auto">
            <a:xfrm>
              <a:off x="3697927" y="2049554"/>
              <a:ext cx="1796771" cy="1631827"/>
            </a:xfrm>
            <a:prstGeom prst="rect">
              <a:avLst/>
            </a:prstGeom>
            <a:noFill/>
            <a:ln w="9525">
              <a:solidFill>
                <a:sysClr val="windowText" lastClr="000000"/>
              </a:solidFill>
              <a:miter lim="800000"/>
              <a:headEnd/>
              <a:tailEnd/>
            </a:ln>
            <a:effectLst>
              <a:outerShdw blurRad="50800" dist="38100" dir="2700000" algn="tl" rotWithShape="0">
                <a:prstClr val="black">
                  <a:alpha val="40000"/>
                </a:prstClr>
              </a:outerShdw>
            </a:effectLst>
          </p:spPr>
        </p:pic>
        <p:sp>
          <p:nvSpPr>
            <p:cNvPr id="23" name="직사각형 22"/>
            <p:cNvSpPr/>
            <p:nvPr/>
          </p:nvSpPr>
          <p:spPr bwMode="auto">
            <a:xfrm>
              <a:off x="3772793" y="3743861"/>
              <a:ext cx="2541379" cy="303210"/>
            </a:xfrm>
            <a:prstGeom prst="rect">
              <a:avLst/>
            </a:prstGeom>
            <a:noFill/>
            <a:ln w="9525" cap="flat" cmpd="sng" algn="ctr">
              <a:noFill/>
              <a:prstDash val="solid"/>
              <a:miter lim="800000"/>
              <a:headEnd type="none" w="med" len="med"/>
              <a:tailEnd type="none" w="med" len="med"/>
            </a:ln>
            <a:effectLst/>
          </p:spPr>
          <p:txBody>
            <a:bodyPr/>
            <a:lstStyle/>
            <a:p>
              <a:pPr>
                <a:defRPr/>
              </a:pPr>
              <a:r>
                <a:rPr lang="en-US" altLang="ko-KR" sz="1400" kern="0" dirty="0">
                  <a:solidFill>
                    <a:sysClr val="windowText" lastClr="000000"/>
                  </a:solidFill>
                  <a:latin typeface="Arial" panose="020B0604020202020204" pitchFamily="34" charset="0"/>
                  <a:cs typeface="Arial" panose="020B0604020202020204" pitchFamily="34" charset="0"/>
                </a:rPr>
                <a:t>Indoor </a:t>
              </a:r>
              <a:r>
                <a:rPr lang="en-US" altLang="ko-KR" sz="1400" kern="0" dirty="0" err="1">
                  <a:solidFill>
                    <a:sysClr val="windowText" lastClr="000000"/>
                  </a:solidFill>
                  <a:latin typeface="Arial" panose="020B0604020202020204" pitchFamily="34" charset="0"/>
                  <a:cs typeface="Arial" panose="020B0604020202020204" pitchFamily="34" charset="0"/>
                </a:rPr>
                <a:t>mCommerce</a:t>
              </a:r>
              <a:endParaRPr lang="ko-KR" altLang="en-US" sz="1400" kern="0" dirty="0">
                <a:solidFill>
                  <a:sysClr val="windowText" lastClr="000000"/>
                </a:solidFill>
                <a:latin typeface="Arial" panose="020B0604020202020204" pitchFamily="34" charset="0"/>
                <a:cs typeface="Arial" panose="020B0604020202020204" pitchFamily="34" charset="0"/>
              </a:endParaRPr>
            </a:p>
          </p:txBody>
        </p:sp>
      </p:grpSp>
      <p:grpSp>
        <p:nvGrpSpPr>
          <p:cNvPr id="47119" name="그룹 23"/>
          <p:cNvGrpSpPr>
            <a:grpSpLocks/>
          </p:cNvGrpSpPr>
          <p:nvPr/>
        </p:nvGrpSpPr>
        <p:grpSpPr bwMode="auto">
          <a:xfrm>
            <a:off x="4516438" y="2439988"/>
            <a:ext cx="2111375" cy="1541462"/>
            <a:chOff x="4775799" y="5131896"/>
            <a:chExt cx="2110994" cy="1541646"/>
          </a:xfrm>
        </p:grpSpPr>
        <p:pic>
          <p:nvPicPr>
            <p:cNvPr id="47134" name="Picture 12" descr="File:Handicapped Accessible sign.sv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5347" y="5645988"/>
              <a:ext cx="1027554" cy="102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5" name="직사각형 37"/>
            <p:cNvSpPr>
              <a:spLocks noChangeArrowheads="1"/>
            </p:cNvSpPr>
            <p:nvPr/>
          </p:nvSpPr>
          <p:spPr bwMode="auto">
            <a:xfrm>
              <a:off x="4775799" y="5131896"/>
              <a:ext cx="2110994" cy="58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latinLnBrk="1"/>
              <a:r>
                <a:rPr lang="en-US" altLang="ko-KR" sz="1400">
                  <a:solidFill>
                    <a:srgbClr val="000000"/>
                  </a:solidFill>
                  <a:latin typeface="Arial" charset="0"/>
                  <a:cs typeface="Arial" charset="0"/>
                </a:rPr>
                <a:t>Services for </a:t>
              </a:r>
              <a:br>
                <a:rPr lang="en-US" altLang="ko-KR" sz="1400">
                  <a:solidFill>
                    <a:srgbClr val="000000"/>
                  </a:solidFill>
                  <a:latin typeface="Arial" charset="0"/>
                  <a:cs typeface="Arial" charset="0"/>
                </a:rPr>
              </a:br>
              <a:r>
                <a:rPr lang="en-US" altLang="ko-KR" sz="1400">
                  <a:solidFill>
                    <a:srgbClr val="000000"/>
                  </a:solidFill>
                  <a:latin typeface="Arial" charset="0"/>
                  <a:cs typeface="Arial" charset="0"/>
                </a:rPr>
                <a:t>handicapped persons</a:t>
              </a:r>
              <a:endParaRPr kumimoji="1" lang="ko-KR" altLang="en-US" sz="1400">
                <a:solidFill>
                  <a:srgbClr val="000000"/>
                </a:solidFill>
                <a:latin typeface="Arial" charset="0"/>
                <a:cs typeface="Arial" charset="0"/>
              </a:endParaRPr>
            </a:p>
          </p:txBody>
        </p:sp>
      </p:grpSp>
      <p:grpSp>
        <p:nvGrpSpPr>
          <p:cNvPr id="47120" name="그룹 26"/>
          <p:cNvGrpSpPr>
            <a:grpSpLocks/>
          </p:cNvGrpSpPr>
          <p:nvPr/>
        </p:nvGrpSpPr>
        <p:grpSpPr bwMode="auto">
          <a:xfrm>
            <a:off x="6046788" y="2911475"/>
            <a:ext cx="1295400" cy="1916113"/>
            <a:chOff x="7245246" y="4355291"/>
            <a:chExt cx="1296144" cy="1916486"/>
          </a:xfrm>
        </p:grpSpPr>
        <p:pic>
          <p:nvPicPr>
            <p:cNvPr id="47132" name="Picture 10" descr="free printable fire exit safe condition sign "/>
            <p:cNvPicPr>
              <a:picLocks noChangeAspect="1" noChangeArrowheads="1"/>
            </p:cNvPicPr>
            <p:nvPr/>
          </p:nvPicPr>
          <p:blipFill>
            <a:blip r:embed="rId11">
              <a:extLst>
                <a:ext uri="{28A0092B-C50C-407E-A947-70E740481C1C}">
                  <a14:useLocalDpi xmlns:a14="http://schemas.microsoft.com/office/drawing/2010/main" val="0"/>
                </a:ext>
              </a:extLst>
            </a:blip>
            <a:srcRect l="14223" t="11218" r="10973" b="9128"/>
            <a:stretch>
              <a:fillRect/>
            </a:stretch>
          </p:blipFill>
          <p:spPr bwMode="auto">
            <a:xfrm>
              <a:off x="7550093" y="4355291"/>
              <a:ext cx="903770" cy="126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3" name="직사각형 40"/>
            <p:cNvSpPr>
              <a:spLocks noChangeArrowheads="1"/>
            </p:cNvSpPr>
            <p:nvPr/>
          </p:nvSpPr>
          <p:spPr bwMode="auto">
            <a:xfrm>
              <a:off x="7245246" y="5593976"/>
              <a:ext cx="1296144" cy="67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latinLnBrk="1"/>
              <a:r>
                <a:rPr lang="en-US" altLang="ko-KR" sz="1400">
                  <a:solidFill>
                    <a:srgbClr val="000000"/>
                  </a:solidFill>
                  <a:latin typeface="Arial" charset="0"/>
                  <a:cs typeface="Arial" charset="0"/>
                </a:rPr>
                <a:t>Emergency Control</a:t>
              </a:r>
              <a:endParaRPr kumimoji="1" lang="ko-KR" altLang="en-US" sz="1400">
                <a:solidFill>
                  <a:srgbClr val="000000"/>
                </a:solidFill>
                <a:latin typeface="Arial" charset="0"/>
                <a:cs typeface="Arial" charset="0"/>
              </a:endParaRPr>
            </a:p>
          </p:txBody>
        </p:sp>
      </p:grpSp>
      <p:sp>
        <p:nvSpPr>
          <p:cNvPr id="31" name="TextBox 30"/>
          <p:cNvSpPr txBox="1"/>
          <p:nvPr/>
        </p:nvSpPr>
        <p:spPr>
          <a:xfrm>
            <a:off x="4487863" y="4173538"/>
            <a:ext cx="1511300" cy="400050"/>
          </a:xfrm>
          <a:prstGeom prst="rect">
            <a:avLst/>
          </a:prstGeom>
          <a:solidFill>
            <a:sysClr val="windowText" lastClr="000000"/>
          </a:solidFill>
        </p:spPr>
        <p:txBody>
          <a:bodyPr lIns="121917" tIns="60958" rIns="121917" bIns="60958">
            <a:spAutoFit/>
          </a:bodyPr>
          <a:lstStyle/>
          <a:p>
            <a:pPr algn="ctr">
              <a:defRPr/>
            </a:pPr>
            <a:r>
              <a:rPr lang="en-US" altLang="ko-KR" sz="1800" kern="0" dirty="0">
                <a:solidFill>
                  <a:sysClr val="window" lastClr="FFFFFF"/>
                </a:solidFill>
                <a:latin typeface="Arial" panose="020B0604020202020204" pitchFamily="34" charset="0"/>
                <a:cs typeface="Arial" panose="020B0604020202020204" pitchFamily="34" charset="0"/>
              </a:rPr>
              <a:t>Application</a:t>
            </a:r>
            <a:endParaRPr lang="ko-KR" altLang="en-US" sz="1800" kern="0" dirty="0">
              <a:solidFill>
                <a:sysClr val="window" lastClr="FFFFFF"/>
              </a:solidFill>
              <a:latin typeface="Arial" panose="020B0604020202020204" pitchFamily="34" charset="0"/>
              <a:cs typeface="Arial" panose="020B0604020202020204" pitchFamily="34" charset="0"/>
            </a:endParaRPr>
          </a:p>
        </p:txBody>
      </p:sp>
      <p:sp>
        <p:nvSpPr>
          <p:cNvPr id="32" name="덧셈 기호 31"/>
          <p:cNvSpPr/>
          <p:nvPr/>
        </p:nvSpPr>
        <p:spPr>
          <a:xfrm>
            <a:off x="2078038" y="2168525"/>
            <a:ext cx="223837" cy="252413"/>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ko-KR" altLang="en-US" sz="1800">
              <a:solidFill>
                <a:prstClr val="white"/>
              </a:solidFill>
            </a:endParaRPr>
          </a:p>
        </p:txBody>
      </p:sp>
      <p:sp>
        <p:nvSpPr>
          <p:cNvPr id="33" name="직사각형 32"/>
          <p:cNvSpPr/>
          <p:nvPr/>
        </p:nvSpPr>
        <p:spPr>
          <a:xfrm>
            <a:off x="547688" y="862013"/>
            <a:ext cx="3286125" cy="400050"/>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p:spPr>
        <p:txBody>
          <a:bodyPr lIns="121917" tIns="60958" rIns="121917" bIns="60958">
            <a:spAutoFit/>
          </a:bodyPr>
          <a:lstStyle/>
          <a:p>
            <a:pPr>
              <a:defRPr/>
            </a:pPr>
            <a:r>
              <a:rPr lang="en-US" altLang="ko-KR" sz="1800" kern="0" dirty="0" err="1">
                <a:solidFill>
                  <a:srgbClr val="4F81BD">
                    <a:lumMod val="50000"/>
                  </a:srgbClr>
                </a:solidFill>
                <a:latin typeface="Arial" panose="020B0604020202020204" pitchFamily="34" charset="0"/>
                <a:cs typeface="Arial" panose="020B0604020202020204" pitchFamily="34" charset="0"/>
              </a:rPr>
              <a:t>IndoorGML</a:t>
            </a:r>
            <a:endParaRPr lang="en-US" altLang="ko-KR" sz="1800" kern="0" dirty="0">
              <a:solidFill>
                <a:srgbClr val="4F81BD">
                  <a:lumMod val="50000"/>
                </a:srgbClr>
              </a:solidFill>
              <a:latin typeface="Arial" panose="020B0604020202020204" pitchFamily="34" charset="0"/>
              <a:cs typeface="Arial" panose="020B0604020202020204" pitchFamily="34" charset="0"/>
            </a:endParaRPr>
          </a:p>
        </p:txBody>
      </p:sp>
      <p:pic>
        <p:nvPicPr>
          <p:cNvPr id="47124" name="Picture 22" descr="http://blog.joinsmsn.com/usr/d/oh/dohihahn/1002/4b6a295624a0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9538" y="876300"/>
            <a:ext cx="134461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5" name="직사각형 52"/>
          <p:cNvSpPr>
            <a:spLocks noChangeArrowheads="1"/>
          </p:cNvSpPr>
          <p:nvPr/>
        </p:nvSpPr>
        <p:spPr bwMode="auto">
          <a:xfrm>
            <a:off x="6315075" y="1949450"/>
            <a:ext cx="11176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pPr algn="ctr" latinLnBrk="1"/>
            <a:r>
              <a:rPr lang="en-US" altLang="ko-KR" sz="1400">
                <a:solidFill>
                  <a:srgbClr val="000000"/>
                </a:solidFill>
                <a:cs typeface="Arial" charset="0"/>
              </a:rPr>
              <a:t>Hospital </a:t>
            </a:r>
            <a:endParaRPr kumimoji="1" lang="ko-KR" altLang="en-US" sz="1400">
              <a:solidFill>
                <a:srgbClr val="000000"/>
              </a:solidFill>
              <a:cs typeface="Arial" charset="0"/>
            </a:endParaRPr>
          </a:p>
        </p:txBody>
      </p:sp>
      <p:pic>
        <p:nvPicPr>
          <p:cNvPr id="47126" name="Picture 16" descr="http://llenrock.com/blog/wp-content/uploads/2009/08/cruise-ship.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0613" y="1077913"/>
            <a:ext cx="1244600" cy="12303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127" name="직사각형 49"/>
          <p:cNvSpPr>
            <a:spLocks noChangeArrowheads="1"/>
          </p:cNvSpPr>
          <p:nvPr/>
        </p:nvSpPr>
        <p:spPr bwMode="auto">
          <a:xfrm>
            <a:off x="4892675" y="750888"/>
            <a:ext cx="126206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pPr algn="ctr" latinLnBrk="1"/>
            <a:r>
              <a:rPr lang="en-US" altLang="ko-KR" sz="1400">
                <a:solidFill>
                  <a:srgbClr val="000000"/>
                </a:solidFill>
                <a:cs typeface="Arial" charset="0"/>
              </a:rPr>
              <a:t>Cruise Ship</a:t>
            </a:r>
            <a:endParaRPr kumimoji="1" lang="ko-KR" altLang="en-US" sz="1400">
              <a:solidFill>
                <a:srgbClr val="000000"/>
              </a:solidFill>
              <a:cs typeface="Arial" charset="0"/>
            </a:endParaRPr>
          </a:p>
        </p:txBody>
      </p:sp>
      <p:sp>
        <p:nvSpPr>
          <p:cNvPr id="14" name="직사각형 13"/>
          <p:cNvSpPr/>
          <p:nvPr/>
        </p:nvSpPr>
        <p:spPr>
          <a:xfrm>
            <a:off x="547688" y="1238250"/>
            <a:ext cx="3286125" cy="855663"/>
          </a:xfrm>
          <a:prstGeom prst="rect">
            <a:avLst/>
          </a:prstGeom>
          <a:solidFill>
            <a:srgbClr val="1F497D"/>
          </a:solidFill>
          <a:ln w="3175" cap="flat" cmpd="sng" algn="ctr">
            <a:solidFill>
              <a:schemeClr val="tx1"/>
            </a:solidFill>
            <a:prstDash val="solid"/>
          </a:ln>
          <a:effectLst>
            <a:outerShdw blurRad="50800" dist="38100" dir="2700000" algn="tl" rotWithShape="0">
              <a:prstClr val="black">
                <a:alpha val="40000"/>
              </a:prstClr>
            </a:outerShdw>
          </a:effectLst>
        </p:spPr>
        <p:txBody>
          <a:bodyPr lIns="121917" tIns="60958" rIns="121917" bIns="60958" anchor="ctr"/>
          <a:lstStyle/>
          <a:p>
            <a:pPr>
              <a:defRPr/>
            </a:pPr>
            <a:r>
              <a:rPr lang="en-US" altLang="ko-KR" sz="1600" kern="0" dirty="0">
                <a:solidFill>
                  <a:sysClr val="window" lastClr="FFFFFF"/>
                </a:solidFill>
                <a:latin typeface="Arial" panose="020B0604020202020204" pitchFamily="34" charset="0"/>
                <a:cs typeface="Arial" panose="020B0604020202020204" pitchFamily="34" charset="0"/>
              </a:rPr>
              <a:t>- Cellular Space Model</a:t>
            </a:r>
          </a:p>
          <a:p>
            <a:pPr>
              <a:defRPr/>
            </a:pPr>
            <a:r>
              <a:rPr lang="en-US" altLang="ko-KR" sz="1600" kern="0" dirty="0">
                <a:solidFill>
                  <a:sysClr val="window" lastClr="FFFFFF"/>
                </a:solidFill>
                <a:latin typeface="Arial" panose="020B0604020202020204" pitchFamily="34" charset="0"/>
                <a:cs typeface="Arial" panose="020B0604020202020204" pitchFamily="34" charset="0"/>
              </a:rPr>
              <a:t>- Indoor Network</a:t>
            </a:r>
          </a:p>
          <a:p>
            <a:pPr>
              <a:defRPr/>
            </a:pPr>
            <a:r>
              <a:rPr lang="en-US" altLang="ko-KR" sz="1600" kern="0" dirty="0">
                <a:solidFill>
                  <a:sysClr val="window" lastClr="FFFFFF"/>
                </a:solidFill>
                <a:latin typeface="Arial" panose="020B0604020202020204" pitchFamily="34" charset="0"/>
                <a:cs typeface="Arial" panose="020B0604020202020204" pitchFamily="34" charset="0"/>
              </a:rPr>
              <a:t>- Multi-Layered Space Model</a:t>
            </a:r>
          </a:p>
        </p:txBody>
      </p:sp>
      <p:cxnSp>
        <p:nvCxnSpPr>
          <p:cNvPr id="41" name="꺾인 연결선 40"/>
          <p:cNvCxnSpPr>
            <a:stCxn id="14" idx="3"/>
            <a:endCxn id="31" idx="1"/>
          </p:cNvCxnSpPr>
          <p:nvPr/>
        </p:nvCxnSpPr>
        <p:spPr>
          <a:xfrm>
            <a:off x="3833813" y="1666875"/>
            <a:ext cx="654050" cy="270668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꺾인 연결선 41"/>
          <p:cNvCxnSpPr>
            <a:stCxn id="5" idx="3"/>
            <a:endCxn id="31" idx="1"/>
          </p:cNvCxnSpPr>
          <p:nvPr/>
        </p:nvCxnSpPr>
        <p:spPr>
          <a:xfrm flipV="1">
            <a:off x="3833813" y="4373563"/>
            <a:ext cx="654050" cy="16192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131" name="TextBox 49"/>
          <p:cNvSpPr txBox="1">
            <a:spLocks noChangeArrowheads="1"/>
          </p:cNvSpPr>
          <p:nvPr/>
        </p:nvSpPr>
        <p:spPr bwMode="auto">
          <a:xfrm>
            <a:off x="120650" y="146050"/>
            <a:ext cx="8686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sz="1100" b="1">
                <a:solidFill>
                  <a:schemeClr val="tx1"/>
                </a:solidFill>
                <a:latin typeface="CG Times" charset="0"/>
                <a:ea typeface="MS PGothic" charset="0"/>
                <a:cs typeface="MS PGothic" charset="0"/>
              </a:defRPr>
            </a:lvl1pPr>
            <a:lvl2pPr marL="742950" indent="-285750" eaLnBrk="0" hangingPunct="0">
              <a:defRPr sz="1100" b="1">
                <a:solidFill>
                  <a:schemeClr val="tx1"/>
                </a:solidFill>
                <a:latin typeface="CG Times" charset="0"/>
                <a:ea typeface="MS PGothic" charset="0"/>
                <a:cs typeface="MS PGothic" charset="0"/>
              </a:defRPr>
            </a:lvl2pPr>
            <a:lvl3pPr marL="1143000" indent="-228600" eaLnBrk="0" hangingPunct="0">
              <a:defRPr sz="1100" b="1">
                <a:solidFill>
                  <a:schemeClr val="tx1"/>
                </a:solidFill>
                <a:latin typeface="CG Times" charset="0"/>
                <a:ea typeface="MS PGothic" charset="0"/>
                <a:cs typeface="MS PGothic" charset="0"/>
              </a:defRPr>
            </a:lvl3pPr>
            <a:lvl4pPr marL="1600200" indent="-228600" eaLnBrk="0" hangingPunct="0">
              <a:defRPr sz="1100" b="1">
                <a:solidFill>
                  <a:schemeClr val="tx1"/>
                </a:solidFill>
                <a:latin typeface="CG Times" charset="0"/>
                <a:ea typeface="MS PGothic" charset="0"/>
                <a:cs typeface="MS PGothic" charset="0"/>
              </a:defRPr>
            </a:lvl4pPr>
            <a:lvl5pPr marL="2057400" indent="-228600" eaLnBrk="0" hangingPunct="0">
              <a:defRPr sz="11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1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1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1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100" b="1">
                <a:solidFill>
                  <a:schemeClr val="tx1"/>
                </a:solidFill>
                <a:latin typeface="CG Times" charset="0"/>
                <a:ea typeface="MS PGothic" charset="0"/>
                <a:cs typeface="MS PGothic" charset="0"/>
              </a:defRPr>
            </a:lvl9pPr>
          </a:lstStyle>
          <a:p>
            <a:pPr eaLnBrk="1" hangingPunct="1"/>
            <a:r>
              <a:rPr lang="en-US" sz="2800">
                <a:solidFill>
                  <a:srgbClr val="000000"/>
                </a:solidFill>
                <a:latin typeface="Arial" charset="0"/>
                <a:cs typeface="Arial" charset="0"/>
              </a:rPr>
              <a:t>IndoorGML - from structured data to applications</a:t>
            </a:r>
          </a:p>
        </p:txBody>
      </p:sp>
    </p:spTree>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GC_PowerPoint_Template">
  <a:themeElements>
    <a:clrScheme name="">
      <a:dk1>
        <a:srgbClr val="000000"/>
      </a:dk1>
      <a:lt1>
        <a:srgbClr val="FFFFCC"/>
      </a:lt1>
      <a:dk2>
        <a:srgbClr val="092E5C"/>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GC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969696"/>
          </a:solidFill>
          <a:prstDash val="solid"/>
          <a:round/>
          <a:headEnd type="none" w="med" len="med"/>
          <a:tailEnd type="none" w="med" len="med"/>
        </a:ln>
        <a:effectLst/>
      </a:spPr>
      <a:bodyPr rtlCol="0" anchor="ctr"/>
      <a:lstStyle>
        <a:defPPr algn="ctr">
          <a:defRPr/>
        </a:defPPr>
      </a:lstStyle>
    </a:spDef>
    <a:lnDef>
      <a:spPr bwMode="auto">
        <a:noFill/>
        <a:ln w="12700" cap="flat" cmpd="sng" algn="ctr">
          <a:solidFill>
            <a:srgbClr val="969696"/>
          </a:solidFill>
          <a:prstDash val="solid"/>
          <a:round/>
          <a:headEnd type="none" w="med" len="med"/>
          <a:tailEnd type="none" w="med" len="med"/>
        </a:ln>
        <a:effectLst/>
      </a:spPr>
      <a:bodyPr/>
      <a:lstStyle/>
    </a:lnDef>
    <a:txDef>
      <a:spPr>
        <a:noFill/>
      </a:spPr>
      <a:bodyPr wrap="none" rtlCol="0">
        <a:noAutofit/>
      </a:bodyPr>
      <a:lstStyle>
        <a:defPPr>
          <a:defRPr dirty="0" err="1" smtClean="0"/>
        </a:defPPr>
      </a:lstStyle>
    </a:tx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 &amp; Subtitle copy">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TotalTime>
  <Words>1408</Words>
  <Application>Microsoft Macintosh PowerPoint</Application>
  <PresentationFormat>On-screen Show (4:3)</PresentationFormat>
  <Paragraphs>294</Paragraphs>
  <Slides>22</Slides>
  <Notes>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22</vt:i4>
      </vt:variant>
    </vt:vector>
  </HeadingPairs>
  <TitlesOfParts>
    <vt:vector size="26" baseType="lpstr">
      <vt:lpstr>OGC_PowerPoint_Template</vt:lpstr>
      <vt:lpstr>2_Office Theme</vt:lpstr>
      <vt:lpstr>1_Title &amp; Subtitle copy</vt:lpstr>
      <vt:lpstr>Bitmap Image</vt:lpstr>
      <vt:lpstr>OGC Spatial Standards for Smart Cities to Urban Planning DWG</vt:lpstr>
      <vt:lpstr>Smart Cities are rich in “where” information</vt:lpstr>
      <vt:lpstr>Unifying Themes</vt:lpstr>
      <vt:lpstr>Location Services for Smart Cities</vt:lpstr>
      <vt:lpstr>PowerPoint Presentation</vt:lpstr>
      <vt:lpstr>PowerPoint Presentation</vt:lpstr>
      <vt:lpstr>CityGML: A data integration platform</vt:lpstr>
      <vt:lpstr>Integrated Outdoor / Indoor Information</vt:lpstr>
      <vt:lpstr>PowerPoint Presentation</vt:lpstr>
      <vt:lpstr>PowerPoint Presentation</vt:lpstr>
      <vt:lpstr>PowerPoint Presentation</vt:lpstr>
      <vt:lpstr>OGC SensorThings API</vt:lpstr>
      <vt:lpstr>First multi-vendor Augmented Reality  Open Interoperability Demonstration</vt:lpstr>
      <vt:lpstr>National/regional geospatial standards profile </vt:lpstr>
      <vt:lpstr>Spatial Architecture for Smart Cities</vt:lpstr>
      <vt:lpstr>Smart Cities are More Engaged Cities</vt:lpstr>
      <vt:lpstr>Is human mobility tracking a good idea?</vt:lpstr>
      <vt:lpstr>Technologies can make cities smarter</vt:lpstr>
      <vt:lpstr>How to get involved in OGC Smart Cities</vt:lpstr>
      <vt:lpstr>TB11: Urban Resilience for Smart Cities</vt:lpstr>
      <vt:lpstr>OGC Liaisons for Smart City Standards</vt:lpstr>
      <vt:lpstr>Location Powers</vt:lpstr>
    </vt:vector>
  </TitlesOfParts>
  <Company>OGC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OGC TC/PC</dc:subject>
  <dc:creator>Carl Reed</dc:creator>
  <cp:lastModifiedBy>GEORGE PERCIVALL</cp:lastModifiedBy>
  <cp:revision>69</cp:revision>
  <cp:lastPrinted>2003-02-03T21:59:32Z</cp:lastPrinted>
  <dcterms:created xsi:type="dcterms:W3CDTF">2009-10-20T16:54:31Z</dcterms:created>
  <dcterms:modified xsi:type="dcterms:W3CDTF">2014-09-14T20:20:41Z</dcterms:modified>
</cp:coreProperties>
</file>