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 smtClean="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124-AF04-5448-81DF-7A81BF3CA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43766"/>
            <a:ext cx="7772400" cy="1128234"/>
          </a:xfrm>
        </p:spPr>
        <p:txBody>
          <a:bodyPr/>
          <a:lstStyle/>
          <a:p>
            <a:r>
              <a:rPr lang="en-US" dirty="0" smtClean="0"/>
              <a:t>2017 WMO/OGC Hydrology Domain Working Group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219200"/>
          </a:xfrm>
        </p:spPr>
        <p:txBody>
          <a:bodyPr/>
          <a:lstStyle/>
          <a:p>
            <a:r>
              <a:rPr lang="en-US" altLang="en-US" dirty="0" smtClean="0">
                <a:ea typeface="MS PGothic" charset="-128"/>
              </a:rPr>
              <a:t>National Water Center</a:t>
            </a:r>
          </a:p>
          <a:p>
            <a:r>
              <a:rPr lang="en-US" altLang="en-US" dirty="0" smtClean="0">
                <a:ea typeface="MS PGothic" charset="-128"/>
              </a:rPr>
              <a:t>Tuscaloosa, USA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20-23 June 2017</a:t>
            </a:r>
            <a:endParaRPr lang="en-US" altLang="en-US" dirty="0">
              <a:ea typeface="MS PGothic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00" y="990600"/>
            <a:ext cx="40640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7" y="1447800"/>
            <a:ext cx="8458200" cy="4738688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Day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9" y="2195733"/>
            <a:ext cx="8596532" cy="562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78" y="2661444"/>
            <a:ext cx="8570913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7" y="1447800"/>
            <a:ext cx="8458200" cy="47386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Day </a:t>
            </a:r>
            <a:r>
              <a:rPr lang="en-US" dirty="0"/>
              <a:t>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9" y="2195733"/>
            <a:ext cx="8560018" cy="562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4" y="2682283"/>
            <a:ext cx="8494871" cy="204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7" y="1447800"/>
            <a:ext cx="8458200" cy="47386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9" y="2195733"/>
            <a:ext cx="8560018" cy="562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2667000"/>
            <a:ext cx="8500403" cy="207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7" y="1447800"/>
            <a:ext cx="8458200" cy="47386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2195733"/>
            <a:ext cx="8570912" cy="562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45" y="2667000"/>
            <a:ext cx="8520331" cy="143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Workshop dinner Wednesday 21 June. Venue TBD</a:t>
            </a:r>
          </a:p>
          <a:p>
            <a:pPr lvl="1"/>
            <a:r>
              <a:rPr lang="en-US" dirty="0" err="1" smtClean="0"/>
              <a:t>GotoMeeting</a:t>
            </a:r>
            <a:r>
              <a:rPr lang="en-US" dirty="0" smtClean="0"/>
              <a:t> available for remote attendees</a:t>
            </a:r>
          </a:p>
          <a:p>
            <a:r>
              <a:rPr lang="en-US" dirty="0" smtClean="0"/>
              <a:t>National Water Center </a:t>
            </a:r>
          </a:p>
          <a:p>
            <a:pPr lvl="1"/>
            <a:r>
              <a:rPr lang="en-US" dirty="0" smtClean="0"/>
              <a:t>National Water Model</a:t>
            </a:r>
          </a:p>
          <a:p>
            <a:pPr lvl="1"/>
            <a:r>
              <a:rPr lang="en-US" dirty="0" smtClean="0"/>
              <a:t>Summer Institute</a:t>
            </a:r>
          </a:p>
          <a:p>
            <a:r>
              <a:rPr lang="en-US" dirty="0" smtClean="0"/>
              <a:t>Enjoy the workshop!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5772014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95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Black</vt:lpstr>
      <vt:lpstr>CG Times</vt:lpstr>
      <vt:lpstr>MS PGothic</vt:lpstr>
      <vt:lpstr>Times New Roman</vt:lpstr>
      <vt:lpstr>Arial</vt:lpstr>
      <vt:lpstr>OGC_PowerPoint_Template</vt:lpstr>
      <vt:lpstr>2017 WMO/OGC Hydrology Domain Working Group workshop</vt:lpstr>
      <vt:lpstr>Draft Agenda</vt:lpstr>
      <vt:lpstr>Draft Agenda</vt:lpstr>
      <vt:lpstr>Draft Agenda</vt:lpstr>
      <vt:lpstr>Draft Agenda</vt:lpstr>
      <vt:lpstr>Admin</vt:lpstr>
    </vt:vector>
  </TitlesOfParts>
  <Company/>
  <LinksUpToDate>false</LinksUpToDate>
  <SharedDoc>false</SharedDoc>
  <HyperlinkBase/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Tony Boston</cp:lastModifiedBy>
  <cp:revision>53</cp:revision>
  <cp:lastPrinted>2003-02-03T21:59:32Z</cp:lastPrinted>
  <dcterms:created xsi:type="dcterms:W3CDTF">2015-09-08T23:47:11Z</dcterms:created>
  <dcterms:modified xsi:type="dcterms:W3CDTF">2017-06-19T19:36:56Z</dcterms:modified>
</cp:coreProperties>
</file>