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wmologo.jpeg">
            <a:extLst>
              <a:ext uri="{FF2B5EF4-FFF2-40B4-BE49-F238E27FC236}">
                <a16:creationId xmlns:a16="http://schemas.microsoft.com/office/drawing/2014/main" id="{24D8539B-81A7-4A4C-A17B-C3801694FE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78274" y="5949280"/>
            <a:ext cx="82652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wmologo.jpeg">
            <a:extLst>
              <a:ext uri="{FF2B5EF4-FFF2-40B4-BE49-F238E27FC236}">
                <a16:creationId xmlns:a16="http://schemas.microsoft.com/office/drawing/2014/main" id="{339DB870-604C-FB4B-87C5-C8674B9547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8274" y="5949280"/>
            <a:ext cx="82652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Ninth Hydrology Domain Working Group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143000"/>
          </a:xfrm>
        </p:spPr>
        <p:txBody>
          <a:bodyPr/>
          <a:lstStyle/>
          <a:p>
            <a:r>
              <a:rPr lang="en-US" altLang="en-US" dirty="0">
                <a:ea typeface="MS PGothic" charset="-128"/>
              </a:rPr>
              <a:t>WMO</a:t>
            </a:r>
          </a:p>
          <a:p>
            <a:r>
              <a:rPr lang="en-US" altLang="en-US" dirty="0">
                <a:ea typeface="MS PGothic" charset="-128"/>
              </a:rPr>
              <a:t>Geneva, Switzerland</a:t>
            </a:r>
          </a:p>
          <a:p>
            <a:r>
              <a:rPr lang="en-US" altLang="en-US" dirty="0">
                <a:ea typeface="MS PGothic" charset="-128"/>
              </a:rPr>
              <a:t>17-20 September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/>
          </a:p>
        </p:txBody>
      </p:sp>
      <p:pic>
        <p:nvPicPr>
          <p:cNvPr id="1026" name="Picture 2" descr="WMO headquarters in Geneva (Source DWD)">
            <a:extLst>
              <a:ext uri="{FF2B5EF4-FFF2-40B4-BE49-F238E27FC236}">
                <a16:creationId xmlns:a16="http://schemas.microsoft.com/office/drawing/2014/main" id="{599E768C-2424-D042-929A-B0B91ADEFB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/>
          <a:stretch/>
        </p:blipFill>
        <p:spPr bwMode="auto">
          <a:xfrm>
            <a:off x="3429000" y="1028700"/>
            <a:ext cx="2498271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226A-4150-5944-BB82-3CBA4AF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FA02C-FB13-E943-9D52-49DE20D1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143000"/>
            <a:ext cx="84582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Day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B212C-F848-664F-B363-CEFE0EDCE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621019" cy="44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7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226A-4150-5944-BB82-3CBA4AF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FA02C-FB13-E943-9D52-49DE20D1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143000"/>
            <a:ext cx="84582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Day 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29D377-AE46-264B-B0F2-C755A23DB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6858000" cy="4763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601E19-F9B9-F24D-A782-D85796931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0"/>
            <a:ext cx="6858000" cy="400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6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226A-4150-5944-BB82-3CBA4AF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FA02C-FB13-E943-9D52-49DE20D1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143000"/>
            <a:ext cx="84582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Day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6DF1DD-35AF-354E-862D-418F30A30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1808"/>
            <a:ext cx="7745578" cy="538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D40236-8C2A-A14D-86CB-2B7AC7D03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90800"/>
            <a:ext cx="7745578" cy="309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6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226A-4150-5944-BB82-3CBA4AF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FA02C-FB13-E943-9D52-49DE20D1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143000"/>
            <a:ext cx="84582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Day 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C65D07-26B4-7648-B2E2-8DFE81BB6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98" y="2290816"/>
            <a:ext cx="7745578" cy="5380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9B358A-8A96-F840-AFA5-E2F7B6C13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880499"/>
            <a:ext cx="7732577" cy="16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29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Arial</vt:lpstr>
      <vt:lpstr>Arial Black</vt:lpstr>
      <vt:lpstr>CG Times</vt:lpstr>
      <vt:lpstr>Times New Roman</vt:lpstr>
      <vt:lpstr>OGC_PowerPoint_Template</vt:lpstr>
      <vt:lpstr>Ninth Hydrology Domain Working Group Workshop</vt:lpstr>
      <vt:lpstr>Draft Agenda</vt:lpstr>
      <vt:lpstr>Draft Agenda</vt:lpstr>
      <vt:lpstr>Draft Agenda</vt:lpstr>
      <vt:lpstr>Draft Agenda</vt:lpstr>
    </vt:vector>
  </TitlesOfParts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Tony Boston</cp:lastModifiedBy>
  <cp:revision>65</cp:revision>
  <cp:lastPrinted>2003-02-03T21:59:32Z</cp:lastPrinted>
  <dcterms:created xsi:type="dcterms:W3CDTF">2015-09-08T23:47:11Z</dcterms:created>
  <dcterms:modified xsi:type="dcterms:W3CDTF">2018-09-16T09:22:09Z</dcterms:modified>
</cp:coreProperties>
</file>