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1"/>
  </p:notesMasterIdLst>
  <p:sldIdLst>
    <p:sldId id="374" r:id="rId3"/>
    <p:sldId id="353" r:id="rId4"/>
    <p:sldId id="323" r:id="rId5"/>
    <p:sldId id="324" r:id="rId6"/>
    <p:sldId id="325" r:id="rId7"/>
    <p:sldId id="326" r:id="rId8"/>
    <p:sldId id="276" r:id="rId9"/>
    <p:sldId id="309" r:id="rId10"/>
    <p:sldId id="368" r:id="rId11"/>
    <p:sldId id="369" r:id="rId12"/>
    <p:sldId id="376" r:id="rId13"/>
    <p:sldId id="273" r:id="rId14"/>
    <p:sldId id="270" r:id="rId15"/>
    <p:sldId id="266" r:id="rId16"/>
    <p:sldId id="258" r:id="rId17"/>
    <p:sldId id="365" r:id="rId18"/>
    <p:sldId id="261" r:id="rId19"/>
    <p:sldId id="366" r:id="rId20"/>
    <p:sldId id="263" r:id="rId21"/>
    <p:sldId id="286" r:id="rId22"/>
    <p:sldId id="362" r:id="rId23"/>
    <p:sldId id="364" r:id="rId24"/>
    <p:sldId id="360" r:id="rId25"/>
    <p:sldId id="296" r:id="rId26"/>
    <p:sldId id="329" r:id="rId27"/>
    <p:sldId id="295" r:id="rId28"/>
    <p:sldId id="299" r:id="rId29"/>
    <p:sldId id="37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8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78" y="4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F25E9-8BEC-47B0-B5C7-592444688D40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A6861-91F4-4DFA-B4E8-B1317E4717A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0918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7A0A4-37F0-1340-86CA-F84E6CE4BF2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67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73842-FDC9-4B4C-A620-A07BC88E6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3612E5-0ACF-4CE4-B294-A19DD7184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FEFDA-6352-4BE2-8A98-215DD2B4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C6C7D-E6B7-43CB-937B-9518EE5DD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E96A8-274D-4099-A607-65E337CA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3532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F037-B2CC-42F5-A217-C2F18307F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F0FA78-A066-41E2-8876-332D7AE30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1B622-AADA-4DBD-8416-B3F7C252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9F742-72F4-4569-AD50-2A898938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F6FD-BFDA-4475-AC6F-92AF9CF9C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783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EBCDF4-E26E-44B6-AB9F-79589C7A4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E56F01-95AE-444B-AC66-729E6C667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12ED4-60A5-40CB-9026-6EA7E70BF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714E3-879C-42B2-9D52-DE886477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6B0D6-3DC6-4294-8E1E-2AF50813C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7169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3003E047-29E3-4CE5-A531-0C83076B0DF9}" type="datetimeFigureOut">
              <a:rPr lang="en-AU" smtClean="0"/>
              <a:pPr/>
              <a:t>10/04/2018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31467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9F34C674-BA92-4BE8-91E0-F8FF30ADF6E4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13719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285751" y="5962651"/>
            <a:ext cx="1173268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z="900">
                <a:solidFill>
                  <a:srgbClr val="00A19A"/>
                </a:solidFill>
              </a:rPr>
              <a:t>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•</a:t>
            </a:r>
          </a:p>
          <a:p>
            <a:pPr eaLnBrk="1" hangingPunct="1">
              <a:defRPr/>
            </a:pPr>
            <a:endParaRPr lang="en-AU" sz="900">
              <a:solidFill>
                <a:srgbClr val="00A19A"/>
              </a:solidFill>
            </a:endParaRPr>
          </a:p>
          <a:p>
            <a:pPr eaLnBrk="1" hangingPunct="1">
              <a:defRPr/>
            </a:pPr>
            <a:endParaRPr lang="en-AU" sz="900">
              <a:solidFill>
                <a:srgbClr val="00A19A"/>
              </a:solidFill>
            </a:endParaRPr>
          </a:p>
          <a:p>
            <a:pPr eaLnBrk="1" hangingPunct="1">
              <a:defRPr/>
            </a:pPr>
            <a:endParaRPr lang="en-AU" sz="900">
              <a:solidFill>
                <a:srgbClr val="00A19A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9584" y="6132513"/>
            <a:ext cx="75988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6667" y="6121401"/>
            <a:ext cx="73236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600" y="1574801"/>
            <a:ext cx="10972800" cy="41132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445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anchor="b"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16867"/>
            <a:ext cx="10363200" cy="192193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A965-BE18-DA4B-B9B1-3D3097AE7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57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A965-BE18-DA4B-B9B1-3D3097AE7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38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 marL="0" indent="0">
              <a:defRPr sz="3200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A965-BE18-DA4B-B9B1-3D3097AE7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62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A965-BE18-DA4B-B9B1-3D3097AE7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54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A965-BE18-DA4B-B9B1-3D3097AE7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57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t"/>
          <a:lstStyle>
            <a:lvl1pPr algn="l">
              <a:defRPr sz="2667" b="1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687483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A965-BE18-DA4B-B9B1-3D3097AE7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9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F859-A965-42BC-A744-154715BF1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2285E-3F26-4D65-A5AF-6B258FFB99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5931C-065D-41EB-A210-D200C903C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571C7-BC24-4E98-B65E-EF1A45B94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D2C02-6221-4B66-91E7-76BC042ED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29280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800600"/>
            <a:ext cx="11096976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1" y="612775"/>
            <a:ext cx="11096977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367339"/>
            <a:ext cx="11096976" cy="618595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6A965-BE18-DA4B-B9B1-3D3097AE7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97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86BD4-E1A4-45A2-B43C-808B28557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F9DE6-EC9C-491A-B809-C62D19650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84C41-907B-4721-BD88-C029AFF0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CC1BE-8EFC-4B66-B00C-7868E8F3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992A1-EC3B-4B23-B5E5-FF913AAA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0432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F0650-9800-4196-8292-6944933D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D9189-5E9B-42C3-9A47-DBE572EF7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45B20-FF3C-44EE-B04D-1BF90B0E2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F4C25-E87A-4050-9CD3-6D277A890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EC370-2452-49E7-AB41-D72C39FCB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FEFEF-C7BE-4280-A0E0-F9BF69608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771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916B-4E0E-467F-8849-9233FE230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13272-5DA6-441F-A316-1D875EA82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7BF8EF-5200-45BF-870D-05652DB6F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14A55A-3FCC-4E0E-8331-B8A78B8C6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A46E4D-31EF-4938-8B4E-669FA12D1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A73083-CDB8-4364-AA45-DFF60DA1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FD8C98-4CE9-493C-8D30-8D9B4B9CA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8C4903-E873-403D-A6B2-DA54D1CF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715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F8B94-B902-4405-8F70-8EDAEDE36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4CEED-8776-4405-82EE-6AD9BEBF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6D387-A32E-41E0-BD17-259BB9FF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7C8C0-0036-44BF-BFDD-ED9FCECF3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617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111F6-D39C-45FE-B84D-FC827A907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0C8CF-F264-4447-88A2-265C7F8C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2986DC-467B-44E8-B87B-8E139405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297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720C-FDC9-4F87-A949-3BD1126E0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3ED59-8E89-4881-896C-A7E7FBE66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7D476D-0D6A-4C3C-AC89-9C3AAAA98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3AF584-406E-4A7B-B099-CE076D97B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2D73F-346D-44ED-B81C-18383B574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510D5B-7659-465B-A604-976EBF14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318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8D70-2ADF-4089-9F4E-6A43A869F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A5577E-8B38-4FAD-A4F2-62E334090A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29F87-D1AB-46A5-B839-06BCC7F3B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E365F-1CD8-4221-9870-F86B43E07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9025E-DE2A-4FBC-BEA5-3A43BE509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F044B-DA40-4A9B-9373-2B157314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3361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9E9DEC-2883-4808-8CB5-431E27883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DDA15-1181-4168-A679-7EEB5869F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1B25A-7937-4AE8-994A-0A7CE1F3D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DF137-A205-413C-83A4-3E00D2D11F1E}" type="datetimeFigureOut">
              <a:rPr lang="en-AU" smtClean="0"/>
              <a:t>10/04/2018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877A1-6B89-4C21-86D8-855FD0545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F1EA2-7FA1-402B-BD24-A32CD47B2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546C8-803D-43DD-B8D8-2816C5553BB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235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334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77001"/>
            <a:ext cx="6265333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77001"/>
            <a:ext cx="1286933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6A965-BE18-DA4B-B9B1-3D3097AE7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1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dt="0"/>
  <p:txStyles>
    <p:titleStyle>
      <a:lvl1pPr algn="l" defTabSz="609585" rtl="0" eaLnBrk="1" latinLnBrk="0" hangingPunct="1">
        <a:spcBef>
          <a:spcPct val="0"/>
        </a:spcBef>
        <a:buNone/>
        <a:defRPr sz="4800" b="1" kern="1200">
          <a:solidFill>
            <a:srgbClr val="004A8D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3200" kern="1200">
          <a:solidFill>
            <a:srgbClr val="004A8D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4A8D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rgbClr val="777877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Lucida Grande"/>
        <a:buChar char="&gt;"/>
        <a:defRPr sz="2667" kern="1200">
          <a:solidFill>
            <a:srgbClr val="777877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rgbClr val="777877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https://gallery.mailchimp.com/86b765d634e3e40fc3e5c933c/images/b7909389-e71b-41bb-8cfd-5204059a2b9d.png" TargetMode="External"/><Relationship Id="rId3" Type="http://schemas.microsoft.com/office/2007/relationships/hdphoto" Target="../media/hdphoto1.wdp"/><Relationship Id="rId7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erdi.edu.au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0.emf"/><Relationship Id="rId18" Type="http://schemas.openxmlformats.org/officeDocument/2006/relationships/image" Target="../media/image24.jpe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17" Type="http://schemas.openxmlformats.org/officeDocument/2006/relationships/image" Target="../media/image7.tiff"/><Relationship Id="rId2" Type="http://schemas.openxmlformats.org/officeDocument/2006/relationships/image" Target="../media/image9.jpeg"/><Relationship Id="rId16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gif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agsy.2016.10.002" TargetMode="External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vg.org.au/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beta.vvg.org.a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vvg.org.a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4C410F-2C82-40FC-8430-DEDC82D6497F}"/>
              </a:ext>
            </a:extLst>
          </p:cNvPr>
          <p:cNvSpPr/>
          <p:nvPr/>
        </p:nvSpPr>
        <p:spPr>
          <a:xfrm>
            <a:off x="226031" y="136180"/>
            <a:ext cx="69014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Launching the new VVG portal: </a:t>
            </a:r>
            <a:endParaRPr lang="en-AU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3" name="Picture 12" descr="P9100061.JPG">
            <a:extLst>
              <a:ext uri="{FF2B5EF4-FFF2-40B4-BE49-F238E27FC236}">
                <a16:creationId xmlns:a16="http://schemas.microsoft.com/office/drawing/2014/main" id="{FAFFA8E2-B6D1-4AB6-9B7B-EEF29FBCE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566" b="10631"/>
          <a:stretch/>
        </p:blipFill>
        <p:spPr>
          <a:xfrm>
            <a:off x="4804103" y="4003027"/>
            <a:ext cx="3756679" cy="2854973"/>
          </a:xfrm>
          <a:prstGeom prst="rect">
            <a:avLst/>
          </a:prstGeom>
        </p:spPr>
      </p:pic>
      <p:pic>
        <p:nvPicPr>
          <p:cNvPr id="10" name="Picture 9" descr="Moorabool_drilling_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90141" y="2177945"/>
            <a:ext cx="3501859" cy="4680055"/>
          </a:xfrm>
          <a:prstGeom prst="rect">
            <a:avLst/>
          </a:prstGeom>
        </p:spPr>
      </p:pic>
      <p:pic>
        <p:nvPicPr>
          <p:cNvPr id="4" name="Picture 3" descr="Douglas_Bore1.JPG"/>
          <p:cNvPicPr>
            <a:picLocks noChangeAspect="1"/>
          </p:cNvPicPr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102742" y="3429000"/>
            <a:ext cx="4572000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D5D411-57FB-4E74-A8F9-40EEE937C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08" y="3044704"/>
            <a:ext cx="4309093" cy="754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13A12F-52AD-4C29-9188-89494CFEBC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982"/>
            <a:ext cx="4013771" cy="939598"/>
          </a:xfrm>
          <a:prstGeom prst="rect">
            <a:avLst/>
          </a:prstGeom>
        </p:spPr>
      </p:pic>
      <p:pic>
        <p:nvPicPr>
          <p:cNvPr id="1026" name="Picture 2" descr="https://gallery.mailchimp.com/86b765d634e3e40fc3e5c933c/images/b7909389-e71b-41bb-8cfd-5204059a2b9d.png">
            <a:extLst>
              <a:ext uri="{FF2B5EF4-FFF2-40B4-BE49-F238E27FC236}">
                <a16:creationId xmlns:a16="http://schemas.microsoft.com/office/drawing/2014/main" id="{45ACA475-B61C-40A5-9B8A-3F4534C82564}"/>
              </a:ext>
            </a:extLst>
          </p:cNvPr>
          <p:cNvPicPr>
            <a:picLocks noChangeAspect="1" noChangeArrowheads="1"/>
          </p:cNvPicPr>
          <p:nvPr/>
        </p:nvPicPr>
        <p:blipFill>
          <a:blip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2" y="2488580"/>
            <a:ext cx="3657600" cy="7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737318B-5F68-48E8-82C7-D446EA1CE66A}"/>
              </a:ext>
            </a:extLst>
          </p:cNvPr>
          <p:cNvSpPr/>
          <p:nvPr/>
        </p:nvSpPr>
        <p:spPr>
          <a:xfrm>
            <a:off x="246872" y="723683"/>
            <a:ext cx="911446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eResearch experiments in data democracy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43CA04-5A74-4D11-8480-948489226DB8}"/>
              </a:ext>
            </a:extLst>
          </p:cNvPr>
          <p:cNvSpPr txBox="1"/>
          <p:nvPr/>
        </p:nvSpPr>
        <p:spPr>
          <a:xfrm>
            <a:off x="9791272" y="1431569"/>
            <a:ext cx="1788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Peter Dahlhaus</a:t>
            </a:r>
          </a:p>
          <a:p>
            <a:r>
              <a:rPr lang="en-AU" dirty="0"/>
              <a:t>Andrew Macleod</a:t>
            </a:r>
          </a:p>
        </p:txBody>
      </p:sp>
    </p:spTree>
    <p:extLst>
      <p:ext uri="{BB962C8B-B14F-4D97-AF65-F5344CB8AC3E}">
        <p14:creationId xmlns:p14="http://schemas.microsoft.com/office/powerpoint/2010/main" val="292601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fficiency.png">
            <a:extLst>
              <a:ext uri="{FF2B5EF4-FFF2-40B4-BE49-F238E27FC236}">
                <a16:creationId xmlns:a16="http://schemas.microsoft.com/office/drawing/2014/main" id="{177AD7F3-5C26-4D88-8F6A-D8D157DADB3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6709" y="2815118"/>
            <a:ext cx="7791400" cy="37558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271A97-F349-440A-8461-D2C2D94786FD}"/>
              </a:ext>
            </a:extLst>
          </p:cNvPr>
          <p:cNvSpPr/>
          <p:nvPr/>
        </p:nvSpPr>
        <p:spPr>
          <a:xfrm>
            <a:off x="163508" y="881896"/>
            <a:ext cx="118778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/>
              <a:t>The provision of multiple groundwater datasets from disparate sources within a single internet portal has changed practices in the Victorian groundwater industry.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1FFEC9-0CC2-4E9D-BD5C-7EBE625311A8}"/>
              </a:ext>
            </a:extLst>
          </p:cNvPr>
          <p:cNvSpPr txBox="1"/>
          <p:nvPr/>
        </p:nvSpPr>
        <p:spPr>
          <a:xfrm>
            <a:off x="4411981" y="174010"/>
            <a:ext cx="32269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FF0000"/>
                </a:solidFill>
              </a:rPr>
              <a:t>Sector impact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514C0A-14F3-46BA-AB60-E0EBF80EF25E}"/>
              </a:ext>
            </a:extLst>
          </p:cNvPr>
          <p:cNvGrpSpPr/>
          <p:nvPr/>
        </p:nvGrpSpPr>
        <p:grpSpPr>
          <a:xfrm rot="20385424">
            <a:off x="429195" y="1836134"/>
            <a:ext cx="11245983" cy="3543318"/>
            <a:chOff x="297950" y="1212351"/>
            <a:chExt cx="6739847" cy="2216650"/>
          </a:xfrm>
        </p:grpSpPr>
        <p:pic>
          <p:nvPicPr>
            <p:cNvPr id="6" name="Picture 5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F2E84806-10BF-4CEC-A3A4-EADFD8D333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4" t="11257" r="21460" b="54975"/>
            <a:stretch/>
          </p:blipFill>
          <p:spPr>
            <a:xfrm>
              <a:off x="297950" y="1212351"/>
              <a:ext cx="6739847" cy="2216650"/>
            </a:xfrm>
            <a:prstGeom prst="rect">
              <a:avLst/>
            </a:prstGeom>
          </p:spPr>
        </p:pic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498D1EF9-BD17-430B-8ACC-0D9B2A498408}"/>
                </a:ext>
              </a:extLst>
            </p:cNvPr>
            <p:cNvSpPr/>
            <p:nvPr/>
          </p:nvSpPr>
          <p:spPr>
            <a:xfrm>
              <a:off x="452063" y="1335640"/>
              <a:ext cx="6441897" cy="1962364"/>
            </a:xfrm>
            <a:prstGeom prst="flowChartDocumen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D6DA18-23F8-4904-801A-40473026046C}"/>
                </a:ext>
              </a:extLst>
            </p:cNvPr>
            <p:cNvSpPr txBox="1"/>
            <p:nvPr/>
          </p:nvSpPr>
          <p:spPr>
            <a:xfrm>
              <a:off x="618961" y="1352783"/>
              <a:ext cx="6194658" cy="365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200" dirty="0">
                  <a:solidFill>
                    <a:srgbClr val="0000FF"/>
                  </a:solidFill>
                </a:rPr>
                <a:t>Journal of </a:t>
              </a:r>
              <a:r>
                <a:rPr lang="en-AU" sz="3200" dirty="0" err="1">
                  <a:solidFill>
                    <a:srgbClr val="0000FF"/>
                  </a:solidFill>
                </a:rPr>
                <a:t>Hydroinformatics</a:t>
              </a:r>
              <a:r>
                <a:rPr lang="en-AU" sz="3200" dirty="0">
                  <a:solidFill>
                    <a:srgbClr val="0000FF"/>
                  </a:solidFill>
                </a:rPr>
                <a:t>: 18/2 March 2016 (open access)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022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2DAC023-2312-4BDF-B5C8-E77550AC7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8921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EC70222-E8D8-478E-B5A7-D73CB9B54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39217" y="1744922"/>
            <a:ext cx="3118233" cy="496923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4FF356-4757-4995-AA00-C4A17C81C349}"/>
              </a:ext>
            </a:extLst>
          </p:cNvPr>
          <p:cNvSpPr txBox="1"/>
          <p:nvPr/>
        </p:nvSpPr>
        <p:spPr>
          <a:xfrm>
            <a:off x="8184481" y="708917"/>
            <a:ext cx="464451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400" b="1" u="sng" dirty="0">
                <a:solidFill>
                  <a:srgbClr val="0070C0"/>
                </a:solidFill>
                <a:hlinkClick r:id="rId4"/>
              </a:rPr>
              <a:t>www.cerdi.edu.au</a:t>
            </a:r>
            <a:endParaRPr lang="en-AU" sz="2400" b="1" u="sng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1FD8C-56FA-4AA3-9DF3-3B170DC899BB}"/>
              </a:ext>
            </a:extLst>
          </p:cNvPr>
          <p:cNvSpPr txBox="1"/>
          <p:nvPr/>
        </p:nvSpPr>
        <p:spPr>
          <a:xfrm>
            <a:off x="355766" y="4116525"/>
            <a:ext cx="802995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800" b="1" dirty="0"/>
              <a:t>The VVG has spawned around 30 spatial data portals</a:t>
            </a:r>
          </a:p>
        </p:txBody>
      </p:sp>
    </p:spTree>
    <p:extLst>
      <p:ext uri="{BB962C8B-B14F-4D97-AF65-F5344CB8AC3E}">
        <p14:creationId xmlns:p14="http://schemas.microsoft.com/office/powerpoint/2010/main" val="40856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DI generic architecture 2017 v1.tif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15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483" y="917334"/>
            <a:ext cx="11763910" cy="592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4738" indent="-1074738">
              <a:lnSpc>
                <a:spcPct val="150000"/>
              </a:lnSpc>
            </a:pPr>
            <a:r>
              <a:rPr lang="en-AU" sz="3200" dirty="0"/>
              <a:t>Full interoperability requires adopting common: </a:t>
            </a:r>
          </a:p>
          <a:p>
            <a:pPr marL="1074738" indent="-1074738">
              <a:lnSpc>
                <a:spcPct val="150000"/>
              </a:lnSpc>
            </a:pPr>
            <a:r>
              <a:rPr lang="en-AU" sz="3200" b="1" dirty="0"/>
              <a:t>systems</a:t>
            </a:r>
            <a:r>
              <a:rPr lang="en-AU" sz="3200" dirty="0"/>
              <a:t> - communication protocols (e.g. for web services); </a:t>
            </a:r>
          </a:p>
          <a:p>
            <a:pPr marL="1074738" indent="-1074738">
              <a:lnSpc>
                <a:spcPct val="150000"/>
              </a:lnSpc>
            </a:pPr>
            <a:r>
              <a:rPr lang="en-AU" sz="3200" b="1" dirty="0"/>
              <a:t>syntax</a:t>
            </a:r>
            <a:r>
              <a:rPr lang="en-AU" sz="3200" dirty="0"/>
              <a:t> - representation language (e.g. Extensible </a:t>
            </a:r>
            <a:r>
              <a:rPr lang="en-AU" sz="3200" dirty="0" err="1"/>
              <a:t>Markup</a:t>
            </a:r>
            <a:r>
              <a:rPr lang="en-AU" sz="3200" dirty="0"/>
              <a:t> Language (XML), JavaScript Object Notation (JSON) or others); </a:t>
            </a:r>
          </a:p>
          <a:p>
            <a:pPr marL="1074738" indent="-1074738">
              <a:lnSpc>
                <a:spcPct val="150000"/>
              </a:lnSpc>
            </a:pPr>
            <a:r>
              <a:rPr lang="en-AU" sz="3200" b="1" dirty="0"/>
              <a:t>structure</a:t>
            </a:r>
            <a:r>
              <a:rPr lang="en-AU" sz="3200" dirty="0"/>
              <a:t> - data schema (e.g. GWML1); </a:t>
            </a:r>
          </a:p>
          <a:p>
            <a:pPr marL="1074738" indent="-1074738">
              <a:lnSpc>
                <a:spcPct val="150000"/>
              </a:lnSpc>
            </a:pPr>
            <a:r>
              <a:rPr lang="en-AU" sz="3200" b="1" dirty="0"/>
              <a:t>semantics</a:t>
            </a:r>
            <a:r>
              <a:rPr lang="en-AU" sz="3200" dirty="0"/>
              <a:t> - content vocabulary (e.g. for water quality parameters); and </a:t>
            </a:r>
          </a:p>
          <a:p>
            <a:pPr marL="1074738" indent="-1074738">
              <a:lnSpc>
                <a:spcPct val="150000"/>
              </a:lnSpc>
            </a:pPr>
            <a:r>
              <a:rPr lang="en-AU" sz="3200" b="1" dirty="0"/>
              <a:t>pragmatics</a:t>
            </a:r>
            <a:r>
              <a:rPr lang="en-AU" sz="3200" dirty="0"/>
              <a:t> - best practices in the collection and use of the data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245243" y="162570"/>
            <a:ext cx="5701513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2D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/>
              <a:t>Data interoperability</a:t>
            </a:r>
          </a:p>
        </p:txBody>
      </p:sp>
    </p:spTree>
    <p:extLst>
      <p:ext uri="{BB962C8B-B14F-4D97-AF65-F5344CB8AC3E}">
        <p14:creationId xmlns:p14="http://schemas.microsoft.com/office/powerpoint/2010/main" val="2684615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83038" y="10031804"/>
            <a:ext cx="2133600" cy="365125"/>
          </a:xfrm>
        </p:spPr>
        <p:txBody>
          <a:bodyPr/>
          <a:lstStyle/>
          <a:p>
            <a:fld id="{B5E5793E-5B9C-423B-9111-72D1F933F763}" type="slidenum">
              <a:rPr lang="fr-FR" smtClean="0"/>
              <a:pPr/>
              <a:t>14</a:t>
            </a:fld>
            <a:endParaRPr lang="fr-FR"/>
          </a:p>
        </p:txBody>
      </p:sp>
      <p:grpSp>
        <p:nvGrpSpPr>
          <p:cNvPr id="9" name="Group 8"/>
          <p:cNvGrpSpPr/>
          <p:nvPr/>
        </p:nvGrpSpPr>
        <p:grpSpPr>
          <a:xfrm>
            <a:off x="1732968" y="5046216"/>
            <a:ext cx="8835628" cy="1123950"/>
            <a:chOff x="339889" y="5080094"/>
            <a:chExt cx="8835628" cy="1123950"/>
          </a:xfrm>
        </p:grpSpPr>
        <p:sp>
          <p:nvSpPr>
            <p:cNvPr id="3" name="Rectangle 2"/>
            <p:cNvSpPr/>
            <p:nvPr/>
          </p:nvSpPr>
          <p:spPr>
            <a:xfrm>
              <a:off x="339889" y="5080094"/>
              <a:ext cx="8726063" cy="11239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5" name="Picture 4" descr="ogc_logo_160x50_20060304.gif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77238" y="5180404"/>
              <a:ext cx="1524000" cy="4762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7238" y="5770180"/>
              <a:ext cx="86982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rgbClr val="0000FF"/>
                  </a:solidFill>
                </a:rPr>
                <a:t>http://external.opengis.org/twiki_public/HydrologyDWG/GroundwaterInteroperabilityExperiment2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1720" y="5180404"/>
              <a:ext cx="6838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b="1" dirty="0"/>
                <a:t>Groundwater Interoperability Experiment 2 (GW2IE)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7128" y="368073"/>
            <a:ext cx="116817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Open Geospatial Consortium</a:t>
            </a:r>
            <a:r>
              <a:rPr lang="en-AU" sz="3200" dirty="0"/>
              <a:t>: an international consortium of companies, government agencies and universities that develops publically available international spatial data standards for data interoperability. </a:t>
            </a:r>
          </a:p>
          <a:p>
            <a:endParaRPr lang="en-AU" sz="3200" dirty="0"/>
          </a:p>
          <a:p>
            <a:r>
              <a:rPr lang="en-AU" sz="3200" dirty="0"/>
              <a:t>OGC</a:t>
            </a:r>
            <a:r>
              <a:rPr lang="en-AU" sz="3200" baseline="30000" dirty="0"/>
              <a:t>(R)</a:t>
            </a:r>
            <a:r>
              <a:rPr lang="en-AU" sz="3200" dirty="0"/>
              <a:t> standards are technical documents that detail interfaces or encodings used by software developers. </a:t>
            </a:r>
          </a:p>
        </p:txBody>
      </p:sp>
    </p:spTree>
    <p:extLst>
      <p:ext uri="{BB962C8B-B14F-4D97-AF65-F5344CB8AC3E}">
        <p14:creationId xmlns:p14="http://schemas.microsoft.com/office/powerpoint/2010/main" val="973129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1524000" y="1125883"/>
            <a:ext cx="9144000" cy="2227577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3600" b="1" dirty="0"/>
              <a:t>Aims: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AU" sz="2800" dirty="0"/>
              <a:t>Develop an international groundwater information model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AU" sz="2800" dirty="0"/>
              <a:t>Develop a GML application schema, for groundwater data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AU" sz="2800" dirty="0"/>
              <a:t>Harmonize existing models (GWML, INSPIRE)</a:t>
            </a:r>
            <a:endParaRPr lang="en-US" sz="2800" b="1" dirty="0"/>
          </a:p>
          <a:p>
            <a:pPr marL="108000">
              <a:spcBef>
                <a:spcPct val="20000"/>
              </a:spcBef>
              <a:defRPr/>
            </a:pP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331275" y="3592154"/>
            <a:ext cx="268451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/>
              <a:t>Regions:</a:t>
            </a:r>
          </a:p>
          <a:p>
            <a:r>
              <a:rPr lang="en-AU" sz="3200" dirty="0"/>
              <a:t>North America</a:t>
            </a:r>
          </a:p>
          <a:p>
            <a:r>
              <a:rPr lang="en-AU" sz="3200" dirty="0"/>
              <a:t>Europe</a:t>
            </a:r>
          </a:p>
          <a:p>
            <a:r>
              <a:rPr lang="en-AU" sz="3200" dirty="0"/>
              <a:t>Australasia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8" y="3404073"/>
            <a:ext cx="4852296" cy="266429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81200" y="260648"/>
            <a:ext cx="8229600" cy="86409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92D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GWML2 interoperability experiment</a:t>
            </a:r>
            <a:endParaRPr lang="en-AU" dirty="0"/>
          </a:p>
        </p:txBody>
      </p:sp>
      <p:pic>
        <p:nvPicPr>
          <p:cNvPr id="8" name="Picture 7" descr="ogc_logo_160x50_20060304.gif">
            <a:extLst>
              <a:ext uri="{FF2B5EF4-FFF2-40B4-BE49-F238E27FC236}">
                <a16:creationId xmlns:a16="http://schemas.microsoft.com/office/drawing/2014/main" id="{5BF47343-410A-466A-B70A-A4E46D5951CC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8600" y="410939"/>
            <a:ext cx="1524000" cy="476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46A999-0AB0-4596-9AFA-3BDF0E857911}"/>
              </a:ext>
            </a:extLst>
          </p:cNvPr>
          <p:cNvSpPr txBox="1"/>
          <p:nvPr/>
        </p:nvSpPr>
        <p:spPr>
          <a:xfrm>
            <a:off x="3184809" y="6028710"/>
            <a:ext cx="3661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/>
              <a:t>5 years, 57 meetings</a:t>
            </a:r>
          </a:p>
        </p:txBody>
      </p:sp>
    </p:spTree>
    <p:extLst>
      <p:ext uri="{BB962C8B-B14F-4D97-AF65-F5344CB8AC3E}">
        <p14:creationId xmlns:p14="http://schemas.microsoft.com/office/powerpoint/2010/main" val="626449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Lake_level_cropped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809" y="3821986"/>
            <a:ext cx="3779397" cy="30360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r="32358"/>
          <a:stretch/>
        </p:blipFill>
        <p:spPr>
          <a:xfrm>
            <a:off x="8342588" y="27579"/>
            <a:ext cx="3819959" cy="2923095"/>
          </a:xfrm>
          <a:prstGeom prst="rect">
            <a:avLst/>
          </a:prstGeom>
        </p:spPr>
      </p:pic>
      <p:pic>
        <p:nvPicPr>
          <p:cNvPr id="15" name="Picture 9" descr="Moorabool_drilling_8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" y="-21734"/>
            <a:ext cx="3779396" cy="282767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49" y="3767102"/>
            <a:ext cx="3676898" cy="29117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3533247" y="180705"/>
            <a:ext cx="5128517" cy="6149303"/>
            <a:chOff x="2009247" y="180705"/>
            <a:chExt cx="5128517" cy="6149303"/>
          </a:xfrm>
        </p:grpSpPr>
        <p:sp>
          <p:nvSpPr>
            <p:cNvPr id="17" name="Text Box 1"/>
            <p:cNvSpPr txBox="1">
              <a:spLocks noChangeArrowheads="1"/>
            </p:cNvSpPr>
            <p:nvPr/>
          </p:nvSpPr>
          <p:spPr bwMode="auto">
            <a:xfrm>
              <a:off x="3202397" y="2636912"/>
              <a:ext cx="2739206" cy="70313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2800" dirty="0">
                  <a:latin typeface="Arial" pitchFamily="34" charset="0"/>
                  <a:cs typeface="Times New Roman" pitchFamily="18" charset="0"/>
                </a:rPr>
                <a:t>Agreed entities</a:t>
              </a:r>
              <a:endParaRPr lang="en-CA" sz="4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2339752" y="3717032"/>
              <a:ext cx="4464496" cy="65372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2800" dirty="0"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Conceptual Schema</a:t>
              </a:r>
              <a:endParaRPr lang="en-CA" sz="4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 Box 3"/>
            <p:cNvSpPr txBox="1">
              <a:spLocks noChangeArrowheads="1"/>
            </p:cNvSpPr>
            <p:nvPr/>
          </p:nvSpPr>
          <p:spPr bwMode="auto">
            <a:xfrm>
              <a:off x="2769555" y="4725144"/>
              <a:ext cx="3604890" cy="60272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2800" dirty="0"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Logical Schema</a:t>
              </a:r>
              <a:endParaRPr lang="en-CA" sz="4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2733551" y="5712618"/>
              <a:ext cx="3676898" cy="61739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2800" dirty="0"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Physical Schema</a:t>
              </a:r>
              <a:endParaRPr lang="en-CA" sz="4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2913968" y="1628800"/>
              <a:ext cx="3316064" cy="64807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CA" sz="2800" dirty="0"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Use Cases</a:t>
              </a:r>
              <a:endParaRPr lang="en-CA" sz="4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2009247" y="180705"/>
              <a:ext cx="5128517" cy="864096"/>
            </a:xfrm>
            <a:prstGeom prst="rect">
              <a:avLst/>
            </a:prstGeom>
            <a:noFill/>
          </p:spPr>
          <p:txBody>
            <a:bodyPr>
              <a:normAutofit fontScale="700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rgbClr val="0092D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>
                  <a:solidFill>
                    <a:srgbClr val="0000FF"/>
                  </a:solidFill>
                </a:rPr>
                <a:t>GWML2 interoperability experiment</a:t>
              </a:r>
              <a:endParaRPr lang="en-AU" dirty="0">
                <a:solidFill>
                  <a:srgbClr val="0000FF"/>
                </a:solidFill>
              </a:endParaRPr>
            </a:p>
          </p:txBody>
        </p:sp>
        <p:sp>
          <p:nvSpPr>
            <p:cNvPr id="2" name="Down Arrow 1"/>
            <p:cNvSpPr/>
            <p:nvPr/>
          </p:nvSpPr>
          <p:spPr>
            <a:xfrm>
              <a:off x="4355976" y="2276872"/>
              <a:ext cx="360000" cy="36004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4355976" y="3356992"/>
              <a:ext cx="360000" cy="36004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9" name="Down Arrow 28"/>
            <p:cNvSpPr/>
            <p:nvPr/>
          </p:nvSpPr>
          <p:spPr>
            <a:xfrm>
              <a:off x="4355976" y="4365104"/>
              <a:ext cx="360000" cy="36004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4355976" y="5352578"/>
              <a:ext cx="360000" cy="360040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266249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524000" y="136525"/>
            <a:ext cx="9144000" cy="685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3800" b="1" dirty="0">
                <a:latin typeface="+mj-lt"/>
                <a:ea typeface="+mj-ea"/>
                <a:cs typeface="+mj-cs"/>
              </a:rPr>
              <a:t>Entities</a:t>
            </a:r>
            <a:r>
              <a:rPr lang="en-US" sz="3800" dirty="0">
                <a:latin typeface="+mj-lt"/>
                <a:ea typeface="+mj-ea"/>
                <a:cs typeface="+mj-cs"/>
              </a:rPr>
              <a:t>: </a:t>
            </a:r>
            <a:r>
              <a:rPr lang="en-US" sz="3800" dirty="0" err="1">
                <a:latin typeface="+mj-lt"/>
                <a:ea typeface="+mj-ea"/>
                <a:cs typeface="+mj-cs"/>
              </a:rPr>
              <a:t>HydrogeoUnits</a:t>
            </a:r>
            <a:r>
              <a:rPr lang="en-US" sz="3800" dirty="0">
                <a:latin typeface="+mj-lt"/>
                <a:ea typeface="+mj-ea"/>
                <a:cs typeface="+mj-cs"/>
              </a:rPr>
              <a:t>, Voids, Fluid Bodies</a:t>
            </a:r>
          </a:p>
        </p:txBody>
      </p:sp>
      <p:grpSp>
        <p:nvGrpSpPr>
          <p:cNvPr id="122" name="Group 121"/>
          <p:cNvGrpSpPr>
            <a:grpSpLocks noChangeAspect="1"/>
          </p:cNvGrpSpPr>
          <p:nvPr/>
        </p:nvGrpSpPr>
        <p:grpSpPr>
          <a:xfrm>
            <a:off x="2351584" y="875356"/>
            <a:ext cx="7445920" cy="5683470"/>
            <a:chOff x="1238800" y="1442004"/>
            <a:chExt cx="6153653" cy="4697081"/>
          </a:xfrm>
        </p:grpSpPr>
        <p:sp>
          <p:nvSpPr>
            <p:cNvPr id="4" name="TextBox 3"/>
            <p:cNvSpPr txBox="1"/>
            <p:nvPr/>
          </p:nvSpPr>
          <p:spPr>
            <a:xfrm>
              <a:off x="3833979" y="1442004"/>
              <a:ext cx="759373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GW_Basin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3408611" y="3177423"/>
              <a:ext cx="3352800" cy="1214438"/>
            </a:xfrm>
            <a:custGeom>
              <a:avLst/>
              <a:gdLst>
                <a:gd name="connsiteX0" fmla="*/ 0 w 3352800"/>
                <a:gd name="connsiteY0" fmla="*/ 661988 h 1214438"/>
                <a:gd name="connsiteX1" fmla="*/ 271463 w 3352800"/>
                <a:gd name="connsiteY1" fmla="*/ 719138 h 1214438"/>
                <a:gd name="connsiteX2" fmla="*/ 314325 w 3352800"/>
                <a:gd name="connsiteY2" fmla="*/ 723900 h 1214438"/>
                <a:gd name="connsiteX3" fmla="*/ 509588 w 3352800"/>
                <a:gd name="connsiteY3" fmla="*/ 781050 h 1214438"/>
                <a:gd name="connsiteX4" fmla="*/ 952500 w 3352800"/>
                <a:gd name="connsiteY4" fmla="*/ 919163 h 1214438"/>
                <a:gd name="connsiteX5" fmla="*/ 1181100 w 3352800"/>
                <a:gd name="connsiteY5" fmla="*/ 1000125 h 1214438"/>
                <a:gd name="connsiteX6" fmla="*/ 1352550 w 3352800"/>
                <a:gd name="connsiteY6" fmla="*/ 1062038 h 1214438"/>
                <a:gd name="connsiteX7" fmla="*/ 1895475 w 3352800"/>
                <a:gd name="connsiteY7" fmla="*/ 771525 h 1214438"/>
                <a:gd name="connsiteX8" fmla="*/ 2305050 w 3352800"/>
                <a:gd name="connsiteY8" fmla="*/ 547688 h 1214438"/>
                <a:gd name="connsiteX9" fmla="*/ 2676525 w 3352800"/>
                <a:gd name="connsiteY9" fmla="*/ 361950 h 1214438"/>
                <a:gd name="connsiteX10" fmla="*/ 2981325 w 3352800"/>
                <a:gd name="connsiteY10" fmla="*/ 195263 h 1214438"/>
                <a:gd name="connsiteX11" fmla="*/ 3190875 w 3352800"/>
                <a:gd name="connsiteY11" fmla="*/ 76200 h 1214438"/>
                <a:gd name="connsiteX12" fmla="*/ 3352800 w 3352800"/>
                <a:gd name="connsiteY12" fmla="*/ 0 h 1214438"/>
                <a:gd name="connsiteX13" fmla="*/ 3352800 w 3352800"/>
                <a:gd name="connsiteY13" fmla="*/ 138113 h 1214438"/>
                <a:gd name="connsiteX14" fmla="*/ 2752725 w 3352800"/>
                <a:gd name="connsiteY14" fmla="*/ 452438 h 1214438"/>
                <a:gd name="connsiteX15" fmla="*/ 2347913 w 3352800"/>
                <a:gd name="connsiteY15" fmla="*/ 676275 h 1214438"/>
                <a:gd name="connsiteX16" fmla="*/ 1890713 w 3352800"/>
                <a:gd name="connsiteY16" fmla="*/ 914400 h 1214438"/>
                <a:gd name="connsiteX17" fmla="*/ 1604963 w 3352800"/>
                <a:gd name="connsiteY17" fmla="*/ 1071563 h 1214438"/>
                <a:gd name="connsiteX18" fmla="*/ 1338263 w 3352800"/>
                <a:gd name="connsiteY18" fmla="*/ 1214438 h 1214438"/>
                <a:gd name="connsiteX19" fmla="*/ 1052513 w 3352800"/>
                <a:gd name="connsiteY19" fmla="*/ 1123950 h 1214438"/>
                <a:gd name="connsiteX20" fmla="*/ 952500 w 3352800"/>
                <a:gd name="connsiteY20" fmla="*/ 1057275 h 1214438"/>
                <a:gd name="connsiteX21" fmla="*/ 871538 w 3352800"/>
                <a:gd name="connsiteY21" fmla="*/ 1028700 h 1214438"/>
                <a:gd name="connsiteX22" fmla="*/ 681038 w 3352800"/>
                <a:gd name="connsiteY22" fmla="*/ 947738 h 1214438"/>
                <a:gd name="connsiteX23" fmla="*/ 504825 w 3352800"/>
                <a:gd name="connsiteY23" fmla="*/ 871538 h 1214438"/>
                <a:gd name="connsiteX24" fmla="*/ 319088 w 3352800"/>
                <a:gd name="connsiteY24" fmla="*/ 804863 h 1214438"/>
                <a:gd name="connsiteX25" fmla="*/ 200025 w 3352800"/>
                <a:gd name="connsiteY25" fmla="*/ 757238 h 1214438"/>
                <a:gd name="connsiteX26" fmla="*/ 0 w 3352800"/>
                <a:gd name="connsiteY26" fmla="*/ 661988 h 12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352800" h="1214438">
                  <a:moveTo>
                    <a:pt x="0" y="661988"/>
                  </a:moveTo>
                  <a:lnTo>
                    <a:pt x="271463" y="719138"/>
                  </a:lnTo>
                  <a:lnTo>
                    <a:pt x="314325" y="723900"/>
                  </a:lnTo>
                  <a:lnTo>
                    <a:pt x="509588" y="781050"/>
                  </a:lnTo>
                  <a:lnTo>
                    <a:pt x="952500" y="919163"/>
                  </a:lnTo>
                  <a:lnTo>
                    <a:pt x="1181100" y="1000125"/>
                  </a:lnTo>
                  <a:lnTo>
                    <a:pt x="1352550" y="1062038"/>
                  </a:lnTo>
                  <a:lnTo>
                    <a:pt x="1895475" y="771525"/>
                  </a:lnTo>
                  <a:lnTo>
                    <a:pt x="2305050" y="547688"/>
                  </a:lnTo>
                  <a:lnTo>
                    <a:pt x="2676525" y="361950"/>
                  </a:lnTo>
                  <a:lnTo>
                    <a:pt x="2981325" y="195263"/>
                  </a:lnTo>
                  <a:lnTo>
                    <a:pt x="3190875" y="76200"/>
                  </a:lnTo>
                  <a:lnTo>
                    <a:pt x="3352800" y="0"/>
                  </a:lnTo>
                  <a:lnTo>
                    <a:pt x="3352800" y="138113"/>
                  </a:lnTo>
                  <a:lnTo>
                    <a:pt x="2752725" y="452438"/>
                  </a:lnTo>
                  <a:lnTo>
                    <a:pt x="2347913" y="676275"/>
                  </a:lnTo>
                  <a:lnTo>
                    <a:pt x="1890713" y="914400"/>
                  </a:lnTo>
                  <a:lnTo>
                    <a:pt x="1604963" y="1071563"/>
                  </a:lnTo>
                  <a:lnTo>
                    <a:pt x="1338263" y="1214438"/>
                  </a:lnTo>
                  <a:lnTo>
                    <a:pt x="1052513" y="1123950"/>
                  </a:lnTo>
                  <a:lnTo>
                    <a:pt x="952500" y="1057275"/>
                  </a:lnTo>
                  <a:lnTo>
                    <a:pt x="871538" y="1028700"/>
                  </a:lnTo>
                  <a:lnTo>
                    <a:pt x="681038" y="947738"/>
                  </a:lnTo>
                  <a:lnTo>
                    <a:pt x="504825" y="871538"/>
                  </a:lnTo>
                  <a:lnTo>
                    <a:pt x="319088" y="804863"/>
                  </a:lnTo>
                  <a:lnTo>
                    <a:pt x="200025" y="757238"/>
                  </a:lnTo>
                  <a:lnTo>
                    <a:pt x="0" y="661988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1794124" y="2258261"/>
              <a:ext cx="2700337" cy="2052637"/>
            </a:xfrm>
            <a:custGeom>
              <a:avLst/>
              <a:gdLst>
                <a:gd name="connsiteX0" fmla="*/ 0 w 2700337"/>
                <a:gd name="connsiteY0" fmla="*/ 0 h 2052637"/>
                <a:gd name="connsiteX1" fmla="*/ 42862 w 2700337"/>
                <a:gd name="connsiteY1" fmla="*/ 1257300 h 2052637"/>
                <a:gd name="connsiteX2" fmla="*/ 2700337 w 2700337"/>
                <a:gd name="connsiteY2" fmla="*/ 2052637 h 2052637"/>
                <a:gd name="connsiteX3" fmla="*/ 2595562 w 2700337"/>
                <a:gd name="connsiteY3" fmla="*/ 1995487 h 2052637"/>
                <a:gd name="connsiteX4" fmla="*/ 2390775 w 2700337"/>
                <a:gd name="connsiteY4" fmla="*/ 1909762 h 2052637"/>
                <a:gd name="connsiteX5" fmla="*/ 2162175 w 2700337"/>
                <a:gd name="connsiteY5" fmla="*/ 1809750 h 2052637"/>
                <a:gd name="connsiteX6" fmla="*/ 1800225 w 2700337"/>
                <a:gd name="connsiteY6" fmla="*/ 1671637 h 2052637"/>
                <a:gd name="connsiteX7" fmla="*/ 1476375 w 2700337"/>
                <a:gd name="connsiteY7" fmla="*/ 1533525 h 2052637"/>
                <a:gd name="connsiteX8" fmla="*/ 1209675 w 2700337"/>
                <a:gd name="connsiteY8" fmla="*/ 1409700 h 2052637"/>
                <a:gd name="connsiteX9" fmla="*/ 985837 w 2700337"/>
                <a:gd name="connsiteY9" fmla="*/ 1266825 h 2052637"/>
                <a:gd name="connsiteX10" fmla="*/ 757237 w 2700337"/>
                <a:gd name="connsiteY10" fmla="*/ 1038225 h 2052637"/>
                <a:gd name="connsiteX11" fmla="*/ 547687 w 2700337"/>
                <a:gd name="connsiteY11" fmla="*/ 733425 h 2052637"/>
                <a:gd name="connsiteX12" fmla="*/ 433387 w 2700337"/>
                <a:gd name="connsiteY12" fmla="*/ 338137 h 2052637"/>
                <a:gd name="connsiteX13" fmla="*/ 371475 w 2700337"/>
                <a:gd name="connsiteY13" fmla="*/ 185737 h 2052637"/>
                <a:gd name="connsiteX14" fmla="*/ 295275 w 2700337"/>
                <a:gd name="connsiteY14" fmla="*/ 114300 h 2052637"/>
                <a:gd name="connsiteX15" fmla="*/ 161925 w 2700337"/>
                <a:gd name="connsiteY15" fmla="*/ 52387 h 2052637"/>
                <a:gd name="connsiteX16" fmla="*/ 66675 w 2700337"/>
                <a:gd name="connsiteY16" fmla="*/ 19050 h 2052637"/>
                <a:gd name="connsiteX17" fmla="*/ 0 w 2700337"/>
                <a:gd name="connsiteY17" fmla="*/ 0 h 2052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00337" h="2052637">
                  <a:moveTo>
                    <a:pt x="0" y="0"/>
                  </a:moveTo>
                  <a:lnTo>
                    <a:pt x="42862" y="1257300"/>
                  </a:lnTo>
                  <a:lnTo>
                    <a:pt x="2700337" y="2052637"/>
                  </a:lnTo>
                  <a:lnTo>
                    <a:pt x="2595562" y="1995487"/>
                  </a:lnTo>
                  <a:lnTo>
                    <a:pt x="2390775" y="1909762"/>
                  </a:lnTo>
                  <a:lnTo>
                    <a:pt x="2162175" y="1809750"/>
                  </a:lnTo>
                  <a:lnTo>
                    <a:pt x="1800225" y="1671637"/>
                  </a:lnTo>
                  <a:lnTo>
                    <a:pt x="1476375" y="1533525"/>
                  </a:lnTo>
                  <a:lnTo>
                    <a:pt x="1209675" y="1409700"/>
                  </a:lnTo>
                  <a:lnTo>
                    <a:pt x="985837" y="1266825"/>
                  </a:lnTo>
                  <a:lnTo>
                    <a:pt x="757237" y="1038225"/>
                  </a:lnTo>
                  <a:lnTo>
                    <a:pt x="547687" y="733425"/>
                  </a:lnTo>
                  <a:lnTo>
                    <a:pt x="433387" y="338137"/>
                  </a:lnTo>
                  <a:lnTo>
                    <a:pt x="371475" y="185737"/>
                  </a:lnTo>
                  <a:lnTo>
                    <a:pt x="295275" y="114300"/>
                  </a:lnTo>
                  <a:lnTo>
                    <a:pt x="161925" y="52387"/>
                  </a:lnTo>
                  <a:lnTo>
                    <a:pt x="66675" y="19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603386" y="3044073"/>
              <a:ext cx="4162788" cy="1204913"/>
            </a:xfrm>
            <a:custGeom>
              <a:avLst/>
              <a:gdLst>
                <a:gd name="connsiteX0" fmla="*/ 0 w 4143375"/>
                <a:gd name="connsiteY0" fmla="*/ 309563 h 1204913"/>
                <a:gd name="connsiteX1" fmla="*/ 0 w 4143375"/>
                <a:gd name="connsiteY1" fmla="*/ 309563 h 1204913"/>
                <a:gd name="connsiteX2" fmla="*/ 647700 w 4143375"/>
                <a:gd name="connsiteY2" fmla="*/ 533400 h 1204913"/>
                <a:gd name="connsiteX3" fmla="*/ 1100137 w 4143375"/>
                <a:gd name="connsiteY3" fmla="*/ 681038 h 1204913"/>
                <a:gd name="connsiteX4" fmla="*/ 1681162 w 4143375"/>
                <a:gd name="connsiteY4" fmla="*/ 857250 h 1204913"/>
                <a:gd name="connsiteX5" fmla="*/ 2128837 w 4143375"/>
                <a:gd name="connsiteY5" fmla="*/ 995363 h 1204913"/>
                <a:gd name="connsiteX6" fmla="*/ 2728912 w 4143375"/>
                <a:gd name="connsiteY6" fmla="*/ 709613 h 1204913"/>
                <a:gd name="connsiteX7" fmla="*/ 3252787 w 4143375"/>
                <a:gd name="connsiteY7" fmla="*/ 461963 h 1204913"/>
                <a:gd name="connsiteX8" fmla="*/ 3800475 w 4143375"/>
                <a:gd name="connsiteY8" fmla="*/ 185738 h 1204913"/>
                <a:gd name="connsiteX9" fmla="*/ 4071937 w 4143375"/>
                <a:gd name="connsiteY9" fmla="*/ 42863 h 1204913"/>
                <a:gd name="connsiteX10" fmla="*/ 4143375 w 4143375"/>
                <a:gd name="connsiteY10" fmla="*/ 0 h 1204913"/>
                <a:gd name="connsiteX11" fmla="*/ 4138612 w 4143375"/>
                <a:gd name="connsiteY11" fmla="*/ 142875 h 1204913"/>
                <a:gd name="connsiteX12" fmla="*/ 3986212 w 4143375"/>
                <a:gd name="connsiteY12" fmla="*/ 204788 h 1204913"/>
                <a:gd name="connsiteX13" fmla="*/ 3848100 w 4143375"/>
                <a:gd name="connsiteY13" fmla="*/ 285750 h 1204913"/>
                <a:gd name="connsiteX14" fmla="*/ 3576637 w 4143375"/>
                <a:gd name="connsiteY14" fmla="*/ 433388 h 1204913"/>
                <a:gd name="connsiteX15" fmla="*/ 3290887 w 4143375"/>
                <a:gd name="connsiteY15" fmla="*/ 585788 h 1204913"/>
                <a:gd name="connsiteX16" fmla="*/ 3019425 w 4143375"/>
                <a:gd name="connsiteY16" fmla="*/ 719138 h 1204913"/>
                <a:gd name="connsiteX17" fmla="*/ 2705100 w 4143375"/>
                <a:gd name="connsiteY17" fmla="*/ 895350 h 1204913"/>
                <a:gd name="connsiteX18" fmla="*/ 2433637 w 4143375"/>
                <a:gd name="connsiteY18" fmla="*/ 1038225 h 1204913"/>
                <a:gd name="connsiteX19" fmla="*/ 2133600 w 4143375"/>
                <a:gd name="connsiteY19" fmla="*/ 1204913 h 1204913"/>
                <a:gd name="connsiteX20" fmla="*/ 2085975 w 4143375"/>
                <a:gd name="connsiteY20" fmla="*/ 1176338 h 1204913"/>
                <a:gd name="connsiteX21" fmla="*/ 1833562 w 4143375"/>
                <a:gd name="connsiteY21" fmla="*/ 1090613 h 1204913"/>
                <a:gd name="connsiteX22" fmla="*/ 1423987 w 4143375"/>
                <a:gd name="connsiteY22" fmla="*/ 957263 h 1204913"/>
                <a:gd name="connsiteX23" fmla="*/ 1190625 w 4143375"/>
                <a:gd name="connsiteY23" fmla="*/ 885825 h 1204913"/>
                <a:gd name="connsiteX24" fmla="*/ 1114425 w 4143375"/>
                <a:gd name="connsiteY24" fmla="*/ 857250 h 1204913"/>
                <a:gd name="connsiteX25" fmla="*/ 1057275 w 4143375"/>
                <a:gd name="connsiteY25" fmla="*/ 852488 h 1204913"/>
                <a:gd name="connsiteX26" fmla="*/ 776287 w 4143375"/>
                <a:gd name="connsiteY26" fmla="*/ 800100 h 1204913"/>
                <a:gd name="connsiteX27" fmla="*/ 657225 w 4143375"/>
                <a:gd name="connsiteY27" fmla="*/ 752475 h 1204913"/>
                <a:gd name="connsiteX28" fmla="*/ 447675 w 4143375"/>
                <a:gd name="connsiteY28" fmla="*/ 652463 h 1204913"/>
                <a:gd name="connsiteX29" fmla="*/ 366712 w 4143375"/>
                <a:gd name="connsiteY29" fmla="*/ 619125 h 1204913"/>
                <a:gd name="connsiteX30" fmla="*/ 257175 w 4143375"/>
                <a:gd name="connsiteY30" fmla="*/ 547688 h 1204913"/>
                <a:gd name="connsiteX31" fmla="*/ 152400 w 4143375"/>
                <a:gd name="connsiteY31" fmla="*/ 495300 h 1204913"/>
                <a:gd name="connsiteX32" fmla="*/ 114300 w 4143375"/>
                <a:gd name="connsiteY32" fmla="*/ 433388 h 1204913"/>
                <a:gd name="connsiteX33" fmla="*/ 0 w 4143375"/>
                <a:gd name="connsiteY33" fmla="*/ 309563 h 1204913"/>
                <a:gd name="connsiteX0" fmla="*/ 0 w 4143375"/>
                <a:gd name="connsiteY0" fmla="*/ 309563 h 1204913"/>
                <a:gd name="connsiteX1" fmla="*/ 0 w 4143375"/>
                <a:gd name="connsiteY1" fmla="*/ 309563 h 1204913"/>
                <a:gd name="connsiteX2" fmla="*/ 647700 w 4143375"/>
                <a:gd name="connsiteY2" fmla="*/ 533400 h 1204913"/>
                <a:gd name="connsiteX3" fmla="*/ 1100137 w 4143375"/>
                <a:gd name="connsiteY3" fmla="*/ 681038 h 1204913"/>
                <a:gd name="connsiteX4" fmla="*/ 1681162 w 4143375"/>
                <a:gd name="connsiteY4" fmla="*/ 857250 h 1204913"/>
                <a:gd name="connsiteX5" fmla="*/ 2128837 w 4143375"/>
                <a:gd name="connsiteY5" fmla="*/ 995363 h 1204913"/>
                <a:gd name="connsiteX6" fmla="*/ 2728912 w 4143375"/>
                <a:gd name="connsiteY6" fmla="*/ 709613 h 1204913"/>
                <a:gd name="connsiteX7" fmla="*/ 3252787 w 4143375"/>
                <a:gd name="connsiteY7" fmla="*/ 461963 h 1204913"/>
                <a:gd name="connsiteX8" fmla="*/ 3800475 w 4143375"/>
                <a:gd name="connsiteY8" fmla="*/ 185738 h 1204913"/>
                <a:gd name="connsiteX9" fmla="*/ 4071937 w 4143375"/>
                <a:gd name="connsiteY9" fmla="*/ 42863 h 1204913"/>
                <a:gd name="connsiteX10" fmla="*/ 4143375 w 4143375"/>
                <a:gd name="connsiteY10" fmla="*/ 0 h 1204913"/>
                <a:gd name="connsiteX11" fmla="*/ 4138612 w 4143375"/>
                <a:gd name="connsiteY11" fmla="*/ 142875 h 1204913"/>
                <a:gd name="connsiteX12" fmla="*/ 3986212 w 4143375"/>
                <a:gd name="connsiteY12" fmla="*/ 204788 h 1204913"/>
                <a:gd name="connsiteX13" fmla="*/ 3848100 w 4143375"/>
                <a:gd name="connsiteY13" fmla="*/ 285750 h 1204913"/>
                <a:gd name="connsiteX14" fmla="*/ 3576637 w 4143375"/>
                <a:gd name="connsiteY14" fmla="*/ 433388 h 1204913"/>
                <a:gd name="connsiteX15" fmla="*/ 3290887 w 4143375"/>
                <a:gd name="connsiteY15" fmla="*/ 585788 h 1204913"/>
                <a:gd name="connsiteX16" fmla="*/ 3019425 w 4143375"/>
                <a:gd name="connsiteY16" fmla="*/ 719138 h 1204913"/>
                <a:gd name="connsiteX17" fmla="*/ 2705100 w 4143375"/>
                <a:gd name="connsiteY17" fmla="*/ 895350 h 1204913"/>
                <a:gd name="connsiteX18" fmla="*/ 2433637 w 4143375"/>
                <a:gd name="connsiteY18" fmla="*/ 1038225 h 1204913"/>
                <a:gd name="connsiteX19" fmla="*/ 2133600 w 4143375"/>
                <a:gd name="connsiteY19" fmla="*/ 1204913 h 1204913"/>
                <a:gd name="connsiteX20" fmla="*/ 2085975 w 4143375"/>
                <a:gd name="connsiteY20" fmla="*/ 1176338 h 1204913"/>
                <a:gd name="connsiteX21" fmla="*/ 1833562 w 4143375"/>
                <a:gd name="connsiteY21" fmla="*/ 1090613 h 1204913"/>
                <a:gd name="connsiteX22" fmla="*/ 1423987 w 4143375"/>
                <a:gd name="connsiteY22" fmla="*/ 957263 h 1204913"/>
                <a:gd name="connsiteX23" fmla="*/ 1190625 w 4143375"/>
                <a:gd name="connsiteY23" fmla="*/ 885825 h 1204913"/>
                <a:gd name="connsiteX24" fmla="*/ 1114425 w 4143375"/>
                <a:gd name="connsiteY24" fmla="*/ 857250 h 1204913"/>
                <a:gd name="connsiteX25" fmla="*/ 1057275 w 4143375"/>
                <a:gd name="connsiteY25" fmla="*/ 852488 h 1204913"/>
                <a:gd name="connsiteX26" fmla="*/ 776287 w 4143375"/>
                <a:gd name="connsiteY26" fmla="*/ 800100 h 1204913"/>
                <a:gd name="connsiteX27" fmla="*/ 657225 w 4143375"/>
                <a:gd name="connsiteY27" fmla="*/ 752475 h 1204913"/>
                <a:gd name="connsiteX28" fmla="*/ 447675 w 4143375"/>
                <a:gd name="connsiteY28" fmla="*/ 652463 h 1204913"/>
                <a:gd name="connsiteX29" fmla="*/ 366712 w 4143375"/>
                <a:gd name="connsiteY29" fmla="*/ 619125 h 1204913"/>
                <a:gd name="connsiteX30" fmla="*/ 257175 w 4143375"/>
                <a:gd name="connsiteY30" fmla="*/ 547688 h 1204913"/>
                <a:gd name="connsiteX31" fmla="*/ 180612 w 4143375"/>
                <a:gd name="connsiteY31" fmla="*/ 495300 h 1204913"/>
                <a:gd name="connsiteX32" fmla="*/ 114300 w 4143375"/>
                <a:gd name="connsiteY32" fmla="*/ 433388 h 1204913"/>
                <a:gd name="connsiteX33" fmla="*/ 0 w 4143375"/>
                <a:gd name="connsiteY33" fmla="*/ 309563 h 1204913"/>
                <a:gd name="connsiteX0" fmla="*/ 0 w 4162788"/>
                <a:gd name="connsiteY0" fmla="*/ 309563 h 1204913"/>
                <a:gd name="connsiteX1" fmla="*/ 19413 w 4162788"/>
                <a:gd name="connsiteY1" fmla="*/ 309563 h 1204913"/>
                <a:gd name="connsiteX2" fmla="*/ 667113 w 4162788"/>
                <a:gd name="connsiteY2" fmla="*/ 533400 h 1204913"/>
                <a:gd name="connsiteX3" fmla="*/ 1119550 w 4162788"/>
                <a:gd name="connsiteY3" fmla="*/ 681038 h 1204913"/>
                <a:gd name="connsiteX4" fmla="*/ 1700575 w 4162788"/>
                <a:gd name="connsiteY4" fmla="*/ 857250 h 1204913"/>
                <a:gd name="connsiteX5" fmla="*/ 2148250 w 4162788"/>
                <a:gd name="connsiteY5" fmla="*/ 995363 h 1204913"/>
                <a:gd name="connsiteX6" fmla="*/ 2748325 w 4162788"/>
                <a:gd name="connsiteY6" fmla="*/ 709613 h 1204913"/>
                <a:gd name="connsiteX7" fmla="*/ 3272200 w 4162788"/>
                <a:gd name="connsiteY7" fmla="*/ 461963 h 1204913"/>
                <a:gd name="connsiteX8" fmla="*/ 3819888 w 4162788"/>
                <a:gd name="connsiteY8" fmla="*/ 185738 h 1204913"/>
                <a:gd name="connsiteX9" fmla="*/ 4091350 w 4162788"/>
                <a:gd name="connsiteY9" fmla="*/ 42863 h 1204913"/>
                <a:gd name="connsiteX10" fmla="*/ 4162788 w 4162788"/>
                <a:gd name="connsiteY10" fmla="*/ 0 h 1204913"/>
                <a:gd name="connsiteX11" fmla="*/ 4158025 w 4162788"/>
                <a:gd name="connsiteY11" fmla="*/ 142875 h 1204913"/>
                <a:gd name="connsiteX12" fmla="*/ 4005625 w 4162788"/>
                <a:gd name="connsiteY12" fmla="*/ 204788 h 1204913"/>
                <a:gd name="connsiteX13" fmla="*/ 3867513 w 4162788"/>
                <a:gd name="connsiteY13" fmla="*/ 285750 h 1204913"/>
                <a:gd name="connsiteX14" fmla="*/ 3596050 w 4162788"/>
                <a:gd name="connsiteY14" fmla="*/ 433388 h 1204913"/>
                <a:gd name="connsiteX15" fmla="*/ 3310300 w 4162788"/>
                <a:gd name="connsiteY15" fmla="*/ 585788 h 1204913"/>
                <a:gd name="connsiteX16" fmla="*/ 3038838 w 4162788"/>
                <a:gd name="connsiteY16" fmla="*/ 719138 h 1204913"/>
                <a:gd name="connsiteX17" fmla="*/ 2724513 w 4162788"/>
                <a:gd name="connsiteY17" fmla="*/ 895350 h 1204913"/>
                <a:gd name="connsiteX18" fmla="*/ 2453050 w 4162788"/>
                <a:gd name="connsiteY18" fmla="*/ 1038225 h 1204913"/>
                <a:gd name="connsiteX19" fmla="*/ 2153013 w 4162788"/>
                <a:gd name="connsiteY19" fmla="*/ 1204913 h 1204913"/>
                <a:gd name="connsiteX20" fmla="*/ 2105388 w 4162788"/>
                <a:gd name="connsiteY20" fmla="*/ 1176338 h 1204913"/>
                <a:gd name="connsiteX21" fmla="*/ 1852975 w 4162788"/>
                <a:gd name="connsiteY21" fmla="*/ 1090613 h 1204913"/>
                <a:gd name="connsiteX22" fmla="*/ 1443400 w 4162788"/>
                <a:gd name="connsiteY22" fmla="*/ 957263 h 1204913"/>
                <a:gd name="connsiteX23" fmla="*/ 1210038 w 4162788"/>
                <a:gd name="connsiteY23" fmla="*/ 885825 h 1204913"/>
                <a:gd name="connsiteX24" fmla="*/ 1133838 w 4162788"/>
                <a:gd name="connsiteY24" fmla="*/ 857250 h 1204913"/>
                <a:gd name="connsiteX25" fmla="*/ 1076688 w 4162788"/>
                <a:gd name="connsiteY25" fmla="*/ 852488 h 1204913"/>
                <a:gd name="connsiteX26" fmla="*/ 795700 w 4162788"/>
                <a:gd name="connsiteY26" fmla="*/ 800100 h 1204913"/>
                <a:gd name="connsiteX27" fmla="*/ 676638 w 4162788"/>
                <a:gd name="connsiteY27" fmla="*/ 752475 h 1204913"/>
                <a:gd name="connsiteX28" fmla="*/ 467088 w 4162788"/>
                <a:gd name="connsiteY28" fmla="*/ 652463 h 1204913"/>
                <a:gd name="connsiteX29" fmla="*/ 386125 w 4162788"/>
                <a:gd name="connsiteY29" fmla="*/ 619125 h 1204913"/>
                <a:gd name="connsiteX30" fmla="*/ 276588 w 4162788"/>
                <a:gd name="connsiteY30" fmla="*/ 547688 h 1204913"/>
                <a:gd name="connsiteX31" fmla="*/ 200025 w 4162788"/>
                <a:gd name="connsiteY31" fmla="*/ 495300 h 1204913"/>
                <a:gd name="connsiteX32" fmla="*/ 133713 w 4162788"/>
                <a:gd name="connsiteY32" fmla="*/ 433388 h 1204913"/>
                <a:gd name="connsiteX33" fmla="*/ 0 w 4162788"/>
                <a:gd name="connsiteY33" fmla="*/ 309563 h 1204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162788" h="1204913">
                  <a:moveTo>
                    <a:pt x="0" y="309563"/>
                  </a:moveTo>
                  <a:lnTo>
                    <a:pt x="19413" y="309563"/>
                  </a:lnTo>
                  <a:lnTo>
                    <a:pt x="667113" y="533400"/>
                  </a:lnTo>
                  <a:lnTo>
                    <a:pt x="1119550" y="681038"/>
                  </a:lnTo>
                  <a:lnTo>
                    <a:pt x="1700575" y="857250"/>
                  </a:lnTo>
                  <a:lnTo>
                    <a:pt x="2148250" y="995363"/>
                  </a:lnTo>
                  <a:lnTo>
                    <a:pt x="2748325" y="709613"/>
                  </a:lnTo>
                  <a:lnTo>
                    <a:pt x="3272200" y="461963"/>
                  </a:lnTo>
                  <a:lnTo>
                    <a:pt x="3819888" y="185738"/>
                  </a:lnTo>
                  <a:lnTo>
                    <a:pt x="4091350" y="42863"/>
                  </a:lnTo>
                  <a:lnTo>
                    <a:pt x="4162788" y="0"/>
                  </a:lnTo>
                  <a:lnTo>
                    <a:pt x="4158025" y="142875"/>
                  </a:lnTo>
                  <a:lnTo>
                    <a:pt x="4005625" y="204788"/>
                  </a:lnTo>
                  <a:lnTo>
                    <a:pt x="3867513" y="285750"/>
                  </a:lnTo>
                  <a:lnTo>
                    <a:pt x="3596050" y="433388"/>
                  </a:lnTo>
                  <a:lnTo>
                    <a:pt x="3310300" y="585788"/>
                  </a:lnTo>
                  <a:lnTo>
                    <a:pt x="3038838" y="719138"/>
                  </a:lnTo>
                  <a:lnTo>
                    <a:pt x="2724513" y="895350"/>
                  </a:lnTo>
                  <a:lnTo>
                    <a:pt x="2453050" y="1038225"/>
                  </a:lnTo>
                  <a:lnTo>
                    <a:pt x="2153013" y="1204913"/>
                  </a:lnTo>
                  <a:lnTo>
                    <a:pt x="2105388" y="1176338"/>
                  </a:lnTo>
                  <a:lnTo>
                    <a:pt x="1852975" y="1090613"/>
                  </a:lnTo>
                  <a:lnTo>
                    <a:pt x="1443400" y="957263"/>
                  </a:lnTo>
                  <a:lnTo>
                    <a:pt x="1210038" y="885825"/>
                  </a:lnTo>
                  <a:lnTo>
                    <a:pt x="1133838" y="857250"/>
                  </a:lnTo>
                  <a:lnTo>
                    <a:pt x="1076688" y="852488"/>
                  </a:lnTo>
                  <a:lnTo>
                    <a:pt x="795700" y="800100"/>
                  </a:lnTo>
                  <a:lnTo>
                    <a:pt x="676638" y="752475"/>
                  </a:lnTo>
                  <a:lnTo>
                    <a:pt x="467088" y="652463"/>
                  </a:lnTo>
                  <a:lnTo>
                    <a:pt x="386125" y="619125"/>
                  </a:lnTo>
                  <a:lnTo>
                    <a:pt x="276588" y="547688"/>
                  </a:lnTo>
                  <a:lnTo>
                    <a:pt x="200025" y="495300"/>
                  </a:lnTo>
                  <a:lnTo>
                    <a:pt x="133713" y="433388"/>
                  </a:lnTo>
                  <a:lnTo>
                    <a:pt x="0" y="30956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341811" y="2853573"/>
              <a:ext cx="4429125" cy="1185863"/>
            </a:xfrm>
            <a:custGeom>
              <a:avLst/>
              <a:gdLst>
                <a:gd name="connsiteX0" fmla="*/ 0 w 4429125"/>
                <a:gd name="connsiteY0" fmla="*/ 128588 h 1185863"/>
                <a:gd name="connsiteX1" fmla="*/ 2405063 w 4429125"/>
                <a:gd name="connsiteY1" fmla="*/ 890588 h 1185863"/>
                <a:gd name="connsiteX2" fmla="*/ 4424363 w 4429125"/>
                <a:gd name="connsiteY2" fmla="*/ 0 h 1185863"/>
                <a:gd name="connsiteX3" fmla="*/ 4429125 w 4429125"/>
                <a:gd name="connsiteY3" fmla="*/ 195263 h 1185863"/>
                <a:gd name="connsiteX4" fmla="*/ 4310063 w 4429125"/>
                <a:gd name="connsiteY4" fmla="*/ 266700 h 1185863"/>
                <a:gd name="connsiteX5" fmla="*/ 4148138 w 4429125"/>
                <a:gd name="connsiteY5" fmla="*/ 342900 h 1185863"/>
                <a:gd name="connsiteX6" fmla="*/ 3957638 w 4429125"/>
                <a:gd name="connsiteY6" fmla="*/ 447675 h 1185863"/>
                <a:gd name="connsiteX7" fmla="*/ 3800475 w 4429125"/>
                <a:gd name="connsiteY7" fmla="*/ 514350 h 1185863"/>
                <a:gd name="connsiteX8" fmla="*/ 3505200 w 4429125"/>
                <a:gd name="connsiteY8" fmla="*/ 671513 h 1185863"/>
                <a:gd name="connsiteX9" fmla="*/ 3105150 w 4429125"/>
                <a:gd name="connsiteY9" fmla="*/ 862013 h 1185863"/>
                <a:gd name="connsiteX10" fmla="*/ 2414588 w 4429125"/>
                <a:gd name="connsiteY10" fmla="*/ 1185863 h 1185863"/>
                <a:gd name="connsiteX11" fmla="*/ 1933575 w 4429125"/>
                <a:gd name="connsiteY11" fmla="*/ 1038225 h 1185863"/>
                <a:gd name="connsiteX12" fmla="*/ 1671638 w 4429125"/>
                <a:gd name="connsiteY12" fmla="*/ 962025 h 1185863"/>
                <a:gd name="connsiteX13" fmla="*/ 1066800 w 4429125"/>
                <a:gd name="connsiteY13" fmla="*/ 771525 h 1185863"/>
                <a:gd name="connsiteX14" fmla="*/ 652463 w 4429125"/>
                <a:gd name="connsiteY14" fmla="*/ 623888 h 1185863"/>
                <a:gd name="connsiteX15" fmla="*/ 261938 w 4429125"/>
                <a:gd name="connsiteY15" fmla="*/ 495300 h 1185863"/>
                <a:gd name="connsiteX16" fmla="*/ 195263 w 4429125"/>
                <a:gd name="connsiteY16" fmla="*/ 428625 h 1185863"/>
                <a:gd name="connsiteX17" fmla="*/ 133350 w 4429125"/>
                <a:gd name="connsiteY17" fmla="*/ 314325 h 1185863"/>
                <a:gd name="connsiteX18" fmla="*/ 61913 w 4429125"/>
                <a:gd name="connsiteY18" fmla="*/ 233363 h 1185863"/>
                <a:gd name="connsiteX19" fmla="*/ 0 w 4429125"/>
                <a:gd name="connsiteY19" fmla="*/ 128588 h 1185863"/>
                <a:gd name="connsiteX0" fmla="*/ 0 w 4429125"/>
                <a:gd name="connsiteY0" fmla="*/ 128588 h 1185863"/>
                <a:gd name="connsiteX1" fmla="*/ 2405063 w 4429125"/>
                <a:gd name="connsiteY1" fmla="*/ 890588 h 1185863"/>
                <a:gd name="connsiteX2" fmla="*/ 4424363 w 4429125"/>
                <a:gd name="connsiteY2" fmla="*/ 0 h 1185863"/>
                <a:gd name="connsiteX3" fmla="*/ 4429125 w 4429125"/>
                <a:gd name="connsiteY3" fmla="*/ 195263 h 1185863"/>
                <a:gd name="connsiteX4" fmla="*/ 4310063 w 4429125"/>
                <a:gd name="connsiteY4" fmla="*/ 266700 h 1185863"/>
                <a:gd name="connsiteX5" fmla="*/ 4148138 w 4429125"/>
                <a:gd name="connsiteY5" fmla="*/ 342900 h 1185863"/>
                <a:gd name="connsiteX6" fmla="*/ 3957638 w 4429125"/>
                <a:gd name="connsiteY6" fmla="*/ 447675 h 1185863"/>
                <a:gd name="connsiteX7" fmla="*/ 3800475 w 4429125"/>
                <a:gd name="connsiteY7" fmla="*/ 514350 h 1185863"/>
                <a:gd name="connsiteX8" fmla="*/ 3505200 w 4429125"/>
                <a:gd name="connsiteY8" fmla="*/ 671513 h 1185863"/>
                <a:gd name="connsiteX9" fmla="*/ 3105150 w 4429125"/>
                <a:gd name="connsiteY9" fmla="*/ 862013 h 1185863"/>
                <a:gd name="connsiteX10" fmla="*/ 2414588 w 4429125"/>
                <a:gd name="connsiteY10" fmla="*/ 1185863 h 1185863"/>
                <a:gd name="connsiteX11" fmla="*/ 1933575 w 4429125"/>
                <a:gd name="connsiteY11" fmla="*/ 1038225 h 1185863"/>
                <a:gd name="connsiteX12" fmla="*/ 1671638 w 4429125"/>
                <a:gd name="connsiteY12" fmla="*/ 962025 h 1185863"/>
                <a:gd name="connsiteX13" fmla="*/ 1066800 w 4429125"/>
                <a:gd name="connsiteY13" fmla="*/ 771525 h 1185863"/>
                <a:gd name="connsiteX14" fmla="*/ 652463 w 4429125"/>
                <a:gd name="connsiteY14" fmla="*/ 623888 h 1185863"/>
                <a:gd name="connsiteX15" fmla="*/ 261938 w 4429125"/>
                <a:gd name="connsiteY15" fmla="*/ 495300 h 1185863"/>
                <a:gd name="connsiteX16" fmla="*/ 195263 w 4429125"/>
                <a:gd name="connsiteY16" fmla="*/ 428625 h 1185863"/>
                <a:gd name="connsiteX17" fmla="*/ 118700 w 4429125"/>
                <a:gd name="connsiteY17" fmla="*/ 323850 h 1185863"/>
                <a:gd name="connsiteX18" fmla="*/ 61913 w 4429125"/>
                <a:gd name="connsiteY18" fmla="*/ 233363 h 1185863"/>
                <a:gd name="connsiteX19" fmla="*/ 0 w 4429125"/>
                <a:gd name="connsiteY19" fmla="*/ 128588 h 118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29125" h="1185863">
                  <a:moveTo>
                    <a:pt x="0" y="128588"/>
                  </a:moveTo>
                  <a:lnTo>
                    <a:pt x="2405063" y="890588"/>
                  </a:lnTo>
                  <a:lnTo>
                    <a:pt x="4424363" y="0"/>
                  </a:lnTo>
                  <a:lnTo>
                    <a:pt x="4429125" y="195263"/>
                  </a:lnTo>
                  <a:lnTo>
                    <a:pt x="4310063" y="266700"/>
                  </a:lnTo>
                  <a:lnTo>
                    <a:pt x="4148138" y="342900"/>
                  </a:lnTo>
                  <a:lnTo>
                    <a:pt x="3957638" y="447675"/>
                  </a:lnTo>
                  <a:lnTo>
                    <a:pt x="3800475" y="514350"/>
                  </a:lnTo>
                  <a:lnTo>
                    <a:pt x="3505200" y="671513"/>
                  </a:lnTo>
                  <a:lnTo>
                    <a:pt x="3105150" y="862013"/>
                  </a:lnTo>
                  <a:lnTo>
                    <a:pt x="2414588" y="1185863"/>
                  </a:lnTo>
                  <a:lnTo>
                    <a:pt x="1933575" y="1038225"/>
                  </a:lnTo>
                  <a:lnTo>
                    <a:pt x="1671638" y="962025"/>
                  </a:lnTo>
                  <a:lnTo>
                    <a:pt x="1066800" y="771525"/>
                  </a:lnTo>
                  <a:lnTo>
                    <a:pt x="652463" y="623888"/>
                  </a:lnTo>
                  <a:lnTo>
                    <a:pt x="261938" y="495300"/>
                  </a:lnTo>
                  <a:lnTo>
                    <a:pt x="195263" y="428625"/>
                  </a:lnTo>
                  <a:lnTo>
                    <a:pt x="118700" y="323850"/>
                  </a:lnTo>
                  <a:lnTo>
                    <a:pt x="61913" y="233363"/>
                  </a:lnTo>
                  <a:lnTo>
                    <a:pt x="0" y="128588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2275136" y="2782136"/>
              <a:ext cx="3929063" cy="966787"/>
            </a:xfrm>
            <a:custGeom>
              <a:avLst/>
              <a:gdLst>
                <a:gd name="connsiteX0" fmla="*/ 0 w 3929063"/>
                <a:gd name="connsiteY0" fmla="*/ 0 h 966787"/>
                <a:gd name="connsiteX1" fmla="*/ 152400 w 3929063"/>
                <a:gd name="connsiteY1" fmla="*/ 47625 h 966787"/>
                <a:gd name="connsiteX2" fmla="*/ 366713 w 3929063"/>
                <a:gd name="connsiteY2" fmla="*/ 128587 h 966787"/>
                <a:gd name="connsiteX3" fmla="*/ 442913 w 3929063"/>
                <a:gd name="connsiteY3" fmla="*/ 138112 h 966787"/>
                <a:gd name="connsiteX4" fmla="*/ 590550 w 3929063"/>
                <a:gd name="connsiteY4" fmla="*/ 204787 h 966787"/>
                <a:gd name="connsiteX5" fmla="*/ 700088 w 3929063"/>
                <a:gd name="connsiteY5" fmla="*/ 280987 h 966787"/>
                <a:gd name="connsiteX6" fmla="*/ 847725 w 3929063"/>
                <a:gd name="connsiteY6" fmla="*/ 323850 h 966787"/>
                <a:gd name="connsiteX7" fmla="*/ 990600 w 3929063"/>
                <a:gd name="connsiteY7" fmla="*/ 314325 h 966787"/>
                <a:gd name="connsiteX8" fmla="*/ 1095375 w 3929063"/>
                <a:gd name="connsiteY8" fmla="*/ 323850 h 966787"/>
                <a:gd name="connsiteX9" fmla="*/ 1209675 w 3929063"/>
                <a:gd name="connsiteY9" fmla="*/ 342900 h 966787"/>
                <a:gd name="connsiteX10" fmla="*/ 1328738 w 3929063"/>
                <a:gd name="connsiteY10" fmla="*/ 390525 h 966787"/>
                <a:gd name="connsiteX11" fmla="*/ 1519238 w 3929063"/>
                <a:gd name="connsiteY11" fmla="*/ 471487 h 966787"/>
                <a:gd name="connsiteX12" fmla="*/ 1738313 w 3929063"/>
                <a:gd name="connsiteY12" fmla="*/ 552450 h 966787"/>
                <a:gd name="connsiteX13" fmla="*/ 1928813 w 3929063"/>
                <a:gd name="connsiteY13" fmla="*/ 633412 h 966787"/>
                <a:gd name="connsiteX14" fmla="*/ 2114550 w 3929063"/>
                <a:gd name="connsiteY14" fmla="*/ 704850 h 966787"/>
                <a:gd name="connsiteX15" fmla="*/ 2481263 w 3929063"/>
                <a:gd name="connsiteY15" fmla="*/ 785812 h 966787"/>
                <a:gd name="connsiteX16" fmla="*/ 2690813 w 3929063"/>
                <a:gd name="connsiteY16" fmla="*/ 709612 h 966787"/>
                <a:gd name="connsiteX17" fmla="*/ 2852738 w 3929063"/>
                <a:gd name="connsiteY17" fmla="*/ 657225 h 966787"/>
                <a:gd name="connsiteX18" fmla="*/ 3005138 w 3929063"/>
                <a:gd name="connsiteY18" fmla="*/ 623887 h 966787"/>
                <a:gd name="connsiteX19" fmla="*/ 3314700 w 3929063"/>
                <a:gd name="connsiteY19" fmla="*/ 490537 h 966787"/>
                <a:gd name="connsiteX20" fmla="*/ 3505200 w 3929063"/>
                <a:gd name="connsiteY20" fmla="*/ 390525 h 966787"/>
                <a:gd name="connsiteX21" fmla="*/ 3733800 w 3929063"/>
                <a:gd name="connsiteY21" fmla="*/ 333375 h 966787"/>
                <a:gd name="connsiteX22" fmla="*/ 3576638 w 3929063"/>
                <a:gd name="connsiteY22" fmla="*/ 395287 h 966787"/>
                <a:gd name="connsiteX23" fmla="*/ 3805238 w 3929063"/>
                <a:gd name="connsiteY23" fmla="*/ 342900 h 966787"/>
                <a:gd name="connsiteX24" fmla="*/ 3600450 w 3929063"/>
                <a:gd name="connsiteY24" fmla="*/ 423862 h 966787"/>
                <a:gd name="connsiteX25" fmla="*/ 3929063 w 3929063"/>
                <a:gd name="connsiteY25" fmla="*/ 323850 h 966787"/>
                <a:gd name="connsiteX26" fmla="*/ 2471738 w 3929063"/>
                <a:gd name="connsiteY26" fmla="*/ 966787 h 966787"/>
                <a:gd name="connsiteX27" fmla="*/ 71438 w 3929063"/>
                <a:gd name="connsiteY27" fmla="*/ 204787 h 966787"/>
                <a:gd name="connsiteX28" fmla="*/ 38100 w 3929063"/>
                <a:gd name="connsiteY28" fmla="*/ 109537 h 966787"/>
                <a:gd name="connsiteX29" fmla="*/ 0 w 3929063"/>
                <a:gd name="connsiteY29" fmla="*/ 0 h 96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29063" h="966787">
                  <a:moveTo>
                    <a:pt x="0" y="0"/>
                  </a:moveTo>
                  <a:lnTo>
                    <a:pt x="152400" y="47625"/>
                  </a:lnTo>
                  <a:lnTo>
                    <a:pt x="366713" y="128587"/>
                  </a:lnTo>
                  <a:lnTo>
                    <a:pt x="442913" y="138112"/>
                  </a:lnTo>
                  <a:lnTo>
                    <a:pt x="590550" y="204787"/>
                  </a:lnTo>
                  <a:lnTo>
                    <a:pt x="700088" y="280987"/>
                  </a:lnTo>
                  <a:lnTo>
                    <a:pt x="847725" y="323850"/>
                  </a:lnTo>
                  <a:lnTo>
                    <a:pt x="990600" y="314325"/>
                  </a:lnTo>
                  <a:lnTo>
                    <a:pt x="1095375" y="323850"/>
                  </a:lnTo>
                  <a:lnTo>
                    <a:pt x="1209675" y="342900"/>
                  </a:lnTo>
                  <a:lnTo>
                    <a:pt x="1328738" y="390525"/>
                  </a:lnTo>
                  <a:lnTo>
                    <a:pt x="1519238" y="471487"/>
                  </a:lnTo>
                  <a:lnTo>
                    <a:pt x="1738313" y="552450"/>
                  </a:lnTo>
                  <a:lnTo>
                    <a:pt x="1928813" y="633412"/>
                  </a:lnTo>
                  <a:lnTo>
                    <a:pt x="2114550" y="704850"/>
                  </a:lnTo>
                  <a:lnTo>
                    <a:pt x="2481263" y="785812"/>
                  </a:lnTo>
                  <a:lnTo>
                    <a:pt x="2690813" y="709612"/>
                  </a:lnTo>
                  <a:lnTo>
                    <a:pt x="2852738" y="657225"/>
                  </a:lnTo>
                  <a:lnTo>
                    <a:pt x="3005138" y="623887"/>
                  </a:lnTo>
                  <a:lnTo>
                    <a:pt x="3314700" y="490537"/>
                  </a:lnTo>
                  <a:lnTo>
                    <a:pt x="3505200" y="390525"/>
                  </a:lnTo>
                  <a:lnTo>
                    <a:pt x="3733800" y="333375"/>
                  </a:lnTo>
                  <a:lnTo>
                    <a:pt x="3576638" y="395287"/>
                  </a:lnTo>
                  <a:lnTo>
                    <a:pt x="3805238" y="342900"/>
                  </a:lnTo>
                  <a:lnTo>
                    <a:pt x="3600450" y="423862"/>
                  </a:lnTo>
                  <a:lnTo>
                    <a:pt x="3929063" y="323850"/>
                  </a:lnTo>
                  <a:lnTo>
                    <a:pt x="2471738" y="966787"/>
                  </a:lnTo>
                  <a:lnTo>
                    <a:pt x="71438" y="204787"/>
                  </a:lnTo>
                  <a:lnTo>
                    <a:pt x="38100" y="1095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241799" y="2424948"/>
              <a:ext cx="4543425" cy="1143000"/>
            </a:xfrm>
            <a:custGeom>
              <a:avLst/>
              <a:gdLst>
                <a:gd name="connsiteX0" fmla="*/ 0 w 4543425"/>
                <a:gd name="connsiteY0" fmla="*/ 204788 h 1143000"/>
                <a:gd name="connsiteX1" fmla="*/ 314325 w 4543425"/>
                <a:gd name="connsiteY1" fmla="*/ 280988 h 1143000"/>
                <a:gd name="connsiteX2" fmla="*/ 461962 w 4543425"/>
                <a:gd name="connsiteY2" fmla="*/ 309563 h 1143000"/>
                <a:gd name="connsiteX3" fmla="*/ 595312 w 4543425"/>
                <a:gd name="connsiteY3" fmla="*/ 347663 h 1143000"/>
                <a:gd name="connsiteX4" fmla="*/ 719137 w 4543425"/>
                <a:gd name="connsiteY4" fmla="*/ 409575 h 1143000"/>
                <a:gd name="connsiteX5" fmla="*/ 766762 w 4543425"/>
                <a:gd name="connsiteY5" fmla="*/ 485775 h 1143000"/>
                <a:gd name="connsiteX6" fmla="*/ 819150 w 4543425"/>
                <a:gd name="connsiteY6" fmla="*/ 485775 h 1143000"/>
                <a:gd name="connsiteX7" fmla="*/ 857250 w 4543425"/>
                <a:gd name="connsiteY7" fmla="*/ 442913 h 1143000"/>
                <a:gd name="connsiteX8" fmla="*/ 976312 w 4543425"/>
                <a:gd name="connsiteY8" fmla="*/ 433388 h 1143000"/>
                <a:gd name="connsiteX9" fmla="*/ 1247775 w 4543425"/>
                <a:gd name="connsiteY9" fmla="*/ 504825 h 1143000"/>
                <a:gd name="connsiteX10" fmla="*/ 1495425 w 4543425"/>
                <a:gd name="connsiteY10" fmla="*/ 576263 h 1143000"/>
                <a:gd name="connsiteX11" fmla="*/ 1714500 w 4543425"/>
                <a:gd name="connsiteY11" fmla="*/ 628650 h 1143000"/>
                <a:gd name="connsiteX12" fmla="*/ 2095500 w 4543425"/>
                <a:gd name="connsiteY12" fmla="*/ 671513 h 1143000"/>
                <a:gd name="connsiteX13" fmla="*/ 2505075 w 4543425"/>
                <a:gd name="connsiteY13" fmla="*/ 723900 h 1143000"/>
                <a:gd name="connsiteX14" fmla="*/ 2671762 w 4543425"/>
                <a:gd name="connsiteY14" fmla="*/ 685800 h 1143000"/>
                <a:gd name="connsiteX15" fmla="*/ 2838450 w 4543425"/>
                <a:gd name="connsiteY15" fmla="*/ 695325 h 1143000"/>
                <a:gd name="connsiteX16" fmla="*/ 3005137 w 4543425"/>
                <a:gd name="connsiteY16" fmla="*/ 628650 h 1143000"/>
                <a:gd name="connsiteX17" fmla="*/ 3114675 w 4543425"/>
                <a:gd name="connsiteY17" fmla="*/ 504825 h 1143000"/>
                <a:gd name="connsiteX18" fmla="*/ 3148012 w 4543425"/>
                <a:gd name="connsiteY18" fmla="*/ 471488 h 1143000"/>
                <a:gd name="connsiteX19" fmla="*/ 3295650 w 4543425"/>
                <a:gd name="connsiteY19" fmla="*/ 414338 h 1143000"/>
                <a:gd name="connsiteX20" fmla="*/ 3486150 w 4543425"/>
                <a:gd name="connsiteY20" fmla="*/ 342900 h 1143000"/>
                <a:gd name="connsiteX21" fmla="*/ 3814762 w 4543425"/>
                <a:gd name="connsiteY21" fmla="*/ 219075 h 1143000"/>
                <a:gd name="connsiteX22" fmla="*/ 4048125 w 4543425"/>
                <a:gd name="connsiteY22" fmla="*/ 142875 h 1143000"/>
                <a:gd name="connsiteX23" fmla="*/ 4300537 w 4543425"/>
                <a:gd name="connsiteY23" fmla="*/ 61913 h 1143000"/>
                <a:gd name="connsiteX24" fmla="*/ 4543425 w 4543425"/>
                <a:gd name="connsiteY24" fmla="*/ 0 h 1143000"/>
                <a:gd name="connsiteX25" fmla="*/ 4529137 w 4543425"/>
                <a:gd name="connsiteY25" fmla="*/ 433388 h 1143000"/>
                <a:gd name="connsiteX26" fmla="*/ 3886200 w 4543425"/>
                <a:gd name="connsiteY26" fmla="*/ 714375 h 1143000"/>
                <a:gd name="connsiteX27" fmla="*/ 3643312 w 4543425"/>
                <a:gd name="connsiteY27" fmla="*/ 771525 h 1143000"/>
                <a:gd name="connsiteX28" fmla="*/ 3843337 w 4543425"/>
                <a:gd name="connsiteY28" fmla="*/ 700088 h 1143000"/>
                <a:gd name="connsiteX29" fmla="*/ 3619500 w 4543425"/>
                <a:gd name="connsiteY29" fmla="*/ 752475 h 1143000"/>
                <a:gd name="connsiteX30" fmla="*/ 3767137 w 4543425"/>
                <a:gd name="connsiteY30" fmla="*/ 690563 h 1143000"/>
                <a:gd name="connsiteX31" fmla="*/ 3529012 w 4543425"/>
                <a:gd name="connsiteY31" fmla="*/ 752475 h 1143000"/>
                <a:gd name="connsiteX32" fmla="*/ 3395662 w 4543425"/>
                <a:gd name="connsiteY32" fmla="*/ 823913 h 1143000"/>
                <a:gd name="connsiteX33" fmla="*/ 3314700 w 4543425"/>
                <a:gd name="connsiteY33" fmla="*/ 862013 h 1143000"/>
                <a:gd name="connsiteX34" fmla="*/ 3128962 w 4543425"/>
                <a:gd name="connsiteY34" fmla="*/ 947738 h 1143000"/>
                <a:gd name="connsiteX35" fmla="*/ 3057525 w 4543425"/>
                <a:gd name="connsiteY35" fmla="*/ 981075 h 1143000"/>
                <a:gd name="connsiteX36" fmla="*/ 2986087 w 4543425"/>
                <a:gd name="connsiteY36" fmla="*/ 995363 h 1143000"/>
                <a:gd name="connsiteX37" fmla="*/ 2881312 w 4543425"/>
                <a:gd name="connsiteY37" fmla="*/ 1014413 h 1143000"/>
                <a:gd name="connsiteX38" fmla="*/ 2767012 w 4543425"/>
                <a:gd name="connsiteY38" fmla="*/ 1057275 h 1143000"/>
                <a:gd name="connsiteX39" fmla="*/ 2509837 w 4543425"/>
                <a:gd name="connsiteY39" fmla="*/ 1143000 h 1143000"/>
                <a:gd name="connsiteX40" fmla="*/ 2333625 w 4543425"/>
                <a:gd name="connsiteY40" fmla="*/ 1104900 h 1143000"/>
                <a:gd name="connsiteX41" fmla="*/ 2143125 w 4543425"/>
                <a:gd name="connsiteY41" fmla="*/ 1062038 h 1143000"/>
                <a:gd name="connsiteX42" fmla="*/ 2047875 w 4543425"/>
                <a:gd name="connsiteY42" fmla="*/ 1023938 h 1143000"/>
                <a:gd name="connsiteX43" fmla="*/ 1862137 w 4543425"/>
                <a:gd name="connsiteY43" fmla="*/ 952500 h 1143000"/>
                <a:gd name="connsiteX44" fmla="*/ 1752600 w 4543425"/>
                <a:gd name="connsiteY44" fmla="*/ 900113 h 1143000"/>
                <a:gd name="connsiteX45" fmla="*/ 1566862 w 4543425"/>
                <a:gd name="connsiteY45" fmla="*/ 838200 h 1143000"/>
                <a:gd name="connsiteX46" fmla="*/ 1452562 w 4543425"/>
                <a:gd name="connsiteY46" fmla="*/ 790575 h 1143000"/>
                <a:gd name="connsiteX47" fmla="*/ 1338262 w 4543425"/>
                <a:gd name="connsiteY47" fmla="*/ 733425 h 1143000"/>
                <a:gd name="connsiteX48" fmla="*/ 1257300 w 4543425"/>
                <a:gd name="connsiteY48" fmla="*/ 709613 h 1143000"/>
                <a:gd name="connsiteX49" fmla="*/ 1166812 w 4543425"/>
                <a:gd name="connsiteY49" fmla="*/ 681038 h 1143000"/>
                <a:gd name="connsiteX50" fmla="*/ 1071562 w 4543425"/>
                <a:gd name="connsiteY50" fmla="*/ 671513 h 1143000"/>
                <a:gd name="connsiteX51" fmla="*/ 952500 w 4543425"/>
                <a:gd name="connsiteY51" fmla="*/ 681038 h 1143000"/>
                <a:gd name="connsiteX52" fmla="*/ 862012 w 4543425"/>
                <a:gd name="connsiteY52" fmla="*/ 676275 h 1143000"/>
                <a:gd name="connsiteX53" fmla="*/ 742950 w 4543425"/>
                <a:gd name="connsiteY53" fmla="*/ 647700 h 1143000"/>
                <a:gd name="connsiteX54" fmla="*/ 642937 w 4543425"/>
                <a:gd name="connsiteY54" fmla="*/ 576263 h 1143000"/>
                <a:gd name="connsiteX55" fmla="*/ 533400 w 4543425"/>
                <a:gd name="connsiteY55" fmla="*/ 519113 h 1143000"/>
                <a:gd name="connsiteX56" fmla="*/ 461962 w 4543425"/>
                <a:gd name="connsiteY56" fmla="*/ 500063 h 1143000"/>
                <a:gd name="connsiteX57" fmla="*/ 395287 w 4543425"/>
                <a:gd name="connsiteY57" fmla="*/ 485775 h 1143000"/>
                <a:gd name="connsiteX58" fmla="*/ 261937 w 4543425"/>
                <a:gd name="connsiteY58" fmla="*/ 433388 h 1143000"/>
                <a:gd name="connsiteX59" fmla="*/ 157162 w 4543425"/>
                <a:gd name="connsiteY59" fmla="*/ 395288 h 1143000"/>
                <a:gd name="connsiteX60" fmla="*/ 38100 w 4543425"/>
                <a:gd name="connsiteY60" fmla="*/ 366713 h 1143000"/>
                <a:gd name="connsiteX61" fmla="*/ 0 w 4543425"/>
                <a:gd name="connsiteY61" fmla="*/ 204788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543425" h="1143000">
                  <a:moveTo>
                    <a:pt x="0" y="204788"/>
                  </a:moveTo>
                  <a:lnTo>
                    <a:pt x="314325" y="280988"/>
                  </a:lnTo>
                  <a:lnTo>
                    <a:pt x="461962" y="309563"/>
                  </a:lnTo>
                  <a:lnTo>
                    <a:pt x="595312" y="347663"/>
                  </a:lnTo>
                  <a:lnTo>
                    <a:pt x="719137" y="409575"/>
                  </a:lnTo>
                  <a:lnTo>
                    <a:pt x="766762" y="485775"/>
                  </a:lnTo>
                  <a:lnTo>
                    <a:pt x="819150" y="485775"/>
                  </a:lnTo>
                  <a:lnTo>
                    <a:pt x="857250" y="442913"/>
                  </a:lnTo>
                  <a:lnTo>
                    <a:pt x="976312" y="433388"/>
                  </a:lnTo>
                  <a:lnTo>
                    <a:pt x="1247775" y="504825"/>
                  </a:lnTo>
                  <a:lnTo>
                    <a:pt x="1495425" y="576263"/>
                  </a:lnTo>
                  <a:lnTo>
                    <a:pt x="1714500" y="628650"/>
                  </a:lnTo>
                  <a:lnTo>
                    <a:pt x="2095500" y="671513"/>
                  </a:lnTo>
                  <a:lnTo>
                    <a:pt x="2505075" y="723900"/>
                  </a:lnTo>
                  <a:lnTo>
                    <a:pt x="2671762" y="685800"/>
                  </a:lnTo>
                  <a:lnTo>
                    <a:pt x="2838450" y="695325"/>
                  </a:lnTo>
                  <a:lnTo>
                    <a:pt x="3005137" y="628650"/>
                  </a:lnTo>
                  <a:lnTo>
                    <a:pt x="3114675" y="504825"/>
                  </a:lnTo>
                  <a:lnTo>
                    <a:pt x="3148012" y="471488"/>
                  </a:lnTo>
                  <a:lnTo>
                    <a:pt x="3295650" y="414338"/>
                  </a:lnTo>
                  <a:lnTo>
                    <a:pt x="3486150" y="342900"/>
                  </a:lnTo>
                  <a:lnTo>
                    <a:pt x="3814762" y="219075"/>
                  </a:lnTo>
                  <a:lnTo>
                    <a:pt x="4048125" y="142875"/>
                  </a:lnTo>
                  <a:lnTo>
                    <a:pt x="4300537" y="61913"/>
                  </a:lnTo>
                  <a:lnTo>
                    <a:pt x="4543425" y="0"/>
                  </a:lnTo>
                  <a:lnTo>
                    <a:pt x="4529137" y="433388"/>
                  </a:lnTo>
                  <a:lnTo>
                    <a:pt x="3886200" y="714375"/>
                  </a:lnTo>
                  <a:lnTo>
                    <a:pt x="3643312" y="771525"/>
                  </a:lnTo>
                  <a:lnTo>
                    <a:pt x="3843337" y="700088"/>
                  </a:lnTo>
                  <a:lnTo>
                    <a:pt x="3619500" y="752475"/>
                  </a:lnTo>
                  <a:lnTo>
                    <a:pt x="3767137" y="690563"/>
                  </a:lnTo>
                  <a:lnTo>
                    <a:pt x="3529012" y="752475"/>
                  </a:lnTo>
                  <a:lnTo>
                    <a:pt x="3395662" y="823913"/>
                  </a:lnTo>
                  <a:lnTo>
                    <a:pt x="3314700" y="862013"/>
                  </a:lnTo>
                  <a:lnTo>
                    <a:pt x="3128962" y="947738"/>
                  </a:lnTo>
                  <a:lnTo>
                    <a:pt x="3057525" y="981075"/>
                  </a:lnTo>
                  <a:lnTo>
                    <a:pt x="2986087" y="995363"/>
                  </a:lnTo>
                  <a:lnTo>
                    <a:pt x="2881312" y="1014413"/>
                  </a:lnTo>
                  <a:lnTo>
                    <a:pt x="2767012" y="1057275"/>
                  </a:lnTo>
                  <a:lnTo>
                    <a:pt x="2509837" y="1143000"/>
                  </a:lnTo>
                  <a:lnTo>
                    <a:pt x="2333625" y="1104900"/>
                  </a:lnTo>
                  <a:lnTo>
                    <a:pt x="2143125" y="1062038"/>
                  </a:lnTo>
                  <a:lnTo>
                    <a:pt x="2047875" y="1023938"/>
                  </a:lnTo>
                  <a:lnTo>
                    <a:pt x="1862137" y="952500"/>
                  </a:lnTo>
                  <a:lnTo>
                    <a:pt x="1752600" y="900113"/>
                  </a:lnTo>
                  <a:lnTo>
                    <a:pt x="1566862" y="838200"/>
                  </a:lnTo>
                  <a:lnTo>
                    <a:pt x="1452562" y="790575"/>
                  </a:lnTo>
                  <a:lnTo>
                    <a:pt x="1338262" y="733425"/>
                  </a:lnTo>
                  <a:lnTo>
                    <a:pt x="1257300" y="709613"/>
                  </a:lnTo>
                  <a:lnTo>
                    <a:pt x="1166812" y="681038"/>
                  </a:lnTo>
                  <a:lnTo>
                    <a:pt x="1071562" y="671513"/>
                  </a:lnTo>
                  <a:lnTo>
                    <a:pt x="952500" y="681038"/>
                  </a:lnTo>
                  <a:lnTo>
                    <a:pt x="862012" y="676275"/>
                  </a:lnTo>
                  <a:lnTo>
                    <a:pt x="742950" y="647700"/>
                  </a:lnTo>
                  <a:lnTo>
                    <a:pt x="642937" y="576263"/>
                  </a:lnTo>
                  <a:lnTo>
                    <a:pt x="533400" y="519113"/>
                  </a:lnTo>
                  <a:lnTo>
                    <a:pt x="461962" y="500063"/>
                  </a:lnTo>
                  <a:lnTo>
                    <a:pt x="395287" y="485775"/>
                  </a:lnTo>
                  <a:lnTo>
                    <a:pt x="261937" y="433388"/>
                  </a:lnTo>
                  <a:lnTo>
                    <a:pt x="157162" y="395288"/>
                  </a:lnTo>
                  <a:lnTo>
                    <a:pt x="38100" y="366713"/>
                  </a:lnTo>
                  <a:lnTo>
                    <a:pt x="0" y="20478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582442" y="1946317"/>
              <a:ext cx="1621632" cy="438150"/>
            </a:xfrm>
            <a:custGeom>
              <a:avLst/>
              <a:gdLst>
                <a:gd name="connsiteX0" fmla="*/ 1621632 w 1621632"/>
                <a:gd name="connsiteY0" fmla="*/ 269081 h 438150"/>
                <a:gd name="connsiteX1" fmla="*/ 1550194 w 1621632"/>
                <a:gd name="connsiteY1" fmla="*/ 219075 h 438150"/>
                <a:gd name="connsiteX2" fmla="*/ 1495425 w 1621632"/>
                <a:gd name="connsiteY2" fmla="*/ 164306 h 438150"/>
                <a:gd name="connsiteX3" fmla="*/ 1454944 w 1621632"/>
                <a:gd name="connsiteY3" fmla="*/ 119062 h 438150"/>
                <a:gd name="connsiteX4" fmla="*/ 1388269 w 1621632"/>
                <a:gd name="connsiteY4" fmla="*/ 90487 h 438150"/>
                <a:gd name="connsiteX5" fmla="*/ 1326357 w 1621632"/>
                <a:gd name="connsiteY5" fmla="*/ 66675 h 438150"/>
                <a:gd name="connsiteX6" fmla="*/ 1290638 w 1621632"/>
                <a:gd name="connsiteY6" fmla="*/ 69056 h 438150"/>
                <a:gd name="connsiteX7" fmla="*/ 1245394 w 1621632"/>
                <a:gd name="connsiteY7" fmla="*/ 30956 h 438150"/>
                <a:gd name="connsiteX8" fmla="*/ 1176338 w 1621632"/>
                <a:gd name="connsiteY8" fmla="*/ 2381 h 438150"/>
                <a:gd name="connsiteX9" fmla="*/ 1114425 w 1621632"/>
                <a:gd name="connsiteY9" fmla="*/ 0 h 438150"/>
                <a:gd name="connsiteX10" fmla="*/ 1004888 w 1621632"/>
                <a:gd name="connsiteY10" fmla="*/ 33337 h 438150"/>
                <a:gd name="connsiteX11" fmla="*/ 985838 w 1621632"/>
                <a:gd name="connsiteY11" fmla="*/ 50006 h 438150"/>
                <a:gd name="connsiteX12" fmla="*/ 957263 w 1621632"/>
                <a:gd name="connsiteY12" fmla="*/ 52387 h 438150"/>
                <a:gd name="connsiteX13" fmla="*/ 916782 w 1621632"/>
                <a:gd name="connsiteY13" fmla="*/ 28575 h 438150"/>
                <a:gd name="connsiteX14" fmla="*/ 869157 w 1621632"/>
                <a:gd name="connsiteY14" fmla="*/ 14287 h 438150"/>
                <a:gd name="connsiteX15" fmla="*/ 828675 w 1621632"/>
                <a:gd name="connsiteY15" fmla="*/ 4762 h 438150"/>
                <a:gd name="connsiteX16" fmla="*/ 754857 w 1621632"/>
                <a:gd name="connsiteY16" fmla="*/ 7144 h 438150"/>
                <a:gd name="connsiteX17" fmla="*/ 697707 w 1621632"/>
                <a:gd name="connsiteY17" fmla="*/ 28575 h 438150"/>
                <a:gd name="connsiteX18" fmla="*/ 614363 w 1621632"/>
                <a:gd name="connsiteY18" fmla="*/ 57150 h 438150"/>
                <a:gd name="connsiteX19" fmla="*/ 554832 w 1621632"/>
                <a:gd name="connsiteY19" fmla="*/ 61912 h 438150"/>
                <a:gd name="connsiteX20" fmla="*/ 519113 w 1621632"/>
                <a:gd name="connsiteY20" fmla="*/ 38100 h 438150"/>
                <a:gd name="connsiteX21" fmla="*/ 469107 w 1621632"/>
                <a:gd name="connsiteY21" fmla="*/ 23812 h 438150"/>
                <a:gd name="connsiteX22" fmla="*/ 402432 w 1621632"/>
                <a:gd name="connsiteY22" fmla="*/ 16669 h 438150"/>
                <a:gd name="connsiteX23" fmla="*/ 354807 w 1621632"/>
                <a:gd name="connsiteY23" fmla="*/ 16669 h 438150"/>
                <a:gd name="connsiteX24" fmla="*/ 304800 w 1621632"/>
                <a:gd name="connsiteY24" fmla="*/ 38100 h 438150"/>
                <a:gd name="connsiteX25" fmla="*/ 238125 w 1621632"/>
                <a:gd name="connsiteY25" fmla="*/ 69056 h 438150"/>
                <a:gd name="connsiteX26" fmla="*/ 183357 w 1621632"/>
                <a:gd name="connsiteY26" fmla="*/ 90487 h 438150"/>
                <a:gd name="connsiteX27" fmla="*/ 104775 w 1621632"/>
                <a:gd name="connsiteY27" fmla="*/ 100012 h 438150"/>
                <a:gd name="connsiteX28" fmla="*/ 52388 w 1621632"/>
                <a:gd name="connsiteY28" fmla="*/ 104775 h 438150"/>
                <a:gd name="connsiteX29" fmla="*/ 0 w 1621632"/>
                <a:gd name="connsiteY29" fmla="*/ 114300 h 438150"/>
                <a:gd name="connsiteX30" fmla="*/ 61913 w 1621632"/>
                <a:gd name="connsiteY30" fmla="*/ 121444 h 438150"/>
                <a:gd name="connsiteX31" fmla="*/ 80963 w 1621632"/>
                <a:gd name="connsiteY31" fmla="*/ 130969 h 438150"/>
                <a:gd name="connsiteX32" fmla="*/ 107157 w 1621632"/>
                <a:gd name="connsiteY32" fmla="*/ 150019 h 438150"/>
                <a:gd name="connsiteX33" fmla="*/ 123825 w 1621632"/>
                <a:gd name="connsiteY33" fmla="*/ 159544 h 438150"/>
                <a:gd name="connsiteX34" fmla="*/ 161925 w 1621632"/>
                <a:gd name="connsiteY34" fmla="*/ 171450 h 438150"/>
                <a:gd name="connsiteX35" fmla="*/ 245269 w 1621632"/>
                <a:gd name="connsiteY35" fmla="*/ 185737 h 438150"/>
                <a:gd name="connsiteX36" fmla="*/ 302419 w 1621632"/>
                <a:gd name="connsiteY36" fmla="*/ 188119 h 438150"/>
                <a:gd name="connsiteX37" fmla="*/ 338138 w 1621632"/>
                <a:gd name="connsiteY37" fmla="*/ 195262 h 438150"/>
                <a:gd name="connsiteX38" fmla="*/ 392907 w 1621632"/>
                <a:gd name="connsiteY38" fmla="*/ 207169 h 438150"/>
                <a:gd name="connsiteX39" fmla="*/ 445294 w 1621632"/>
                <a:gd name="connsiteY39" fmla="*/ 223837 h 438150"/>
                <a:gd name="connsiteX40" fmla="*/ 478632 w 1621632"/>
                <a:gd name="connsiteY40" fmla="*/ 240506 h 438150"/>
                <a:gd name="connsiteX41" fmla="*/ 509588 w 1621632"/>
                <a:gd name="connsiteY41" fmla="*/ 261937 h 438150"/>
                <a:gd name="connsiteX42" fmla="*/ 540544 w 1621632"/>
                <a:gd name="connsiteY42" fmla="*/ 285750 h 438150"/>
                <a:gd name="connsiteX43" fmla="*/ 566738 w 1621632"/>
                <a:gd name="connsiteY43" fmla="*/ 319087 h 438150"/>
                <a:gd name="connsiteX44" fmla="*/ 590550 w 1621632"/>
                <a:gd name="connsiteY44" fmla="*/ 342900 h 438150"/>
                <a:gd name="connsiteX45" fmla="*/ 614363 w 1621632"/>
                <a:gd name="connsiteY45" fmla="*/ 361950 h 438150"/>
                <a:gd name="connsiteX46" fmla="*/ 659607 w 1621632"/>
                <a:gd name="connsiteY46" fmla="*/ 388144 h 438150"/>
                <a:gd name="connsiteX47" fmla="*/ 750094 w 1621632"/>
                <a:gd name="connsiteY47" fmla="*/ 411956 h 438150"/>
                <a:gd name="connsiteX48" fmla="*/ 788194 w 1621632"/>
                <a:gd name="connsiteY48" fmla="*/ 421481 h 438150"/>
                <a:gd name="connsiteX49" fmla="*/ 876300 w 1621632"/>
                <a:gd name="connsiteY49" fmla="*/ 438150 h 438150"/>
                <a:gd name="connsiteX50" fmla="*/ 976313 w 1621632"/>
                <a:gd name="connsiteY50" fmla="*/ 426244 h 438150"/>
                <a:gd name="connsiteX51" fmla="*/ 1078707 w 1621632"/>
                <a:gd name="connsiteY51" fmla="*/ 409575 h 438150"/>
                <a:gd name="connsiteX52" fmla="*/ 1181100 w 1621632"/>
                <a:gd name="connsiteY52" fmla="*/ 395287 h 438150"/>
                <a:gd name="connsiteX53" fmla="*/ 1259682 w 1621632"/>
                <a:gd name="connsiteY53" fmla="*/ 366712 h 438150"/>
                <a:gd name="connsiteX54" fmla="*/ 1366838 w 1621632"/>
                <a:gd name="connsiteY54" fmla="*/ 342900 h 438150"/>
                <a:gd name="connsiteX55" fmla="*/ 1495425 w 1621632"/>
                <a:gd name="connsiteY55" fmla="*/ 321469 h 438150"/>
                <a:gd name="connsiteX56" fmla="*/ 1578769 w 1621632"/>
                <a:gd name="connsiteY56" fmla="*/ 297656 h 438150"/>
                <a:gd name="connsiteX57" fmla="*/ 1621632 w 1621632"/>
                <a:gd name="connsiteY57" fmla="*/ 269081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21632" h="438150">
                  <a:moveTo>
                    <a:pt x="1621632" y="269081"/>
                  </a:moveTo>
                  <a:lnTo>
                    <a:pt x="1550194" y="219075"/>
                  </a:lnTo>
                  <a:lnTo>
                    <a:pt x="1495425" y="164306"/>
                  </a:lnTo>
                  <a:lnTo>
                    <a:pt x="1454944" y="119062"/>
                  </a:lnTo>
                  <a:lnTo>
                    <a:pt x="1388269" y="90487"/>
                  </a:lnTo>
                  <a:lnTo>
                    <a:pt x="1326357" y="66675"/>
                  </a:lnTo>
                  <a:lnTo>
                    <a:pt x="1290638" y="69056"/>
                  </a:lnTo>
                  <a:lnTo>
                    <a:pt x="1245394" y="30956"/>
                  </a:lnTo>
                  <a:lnTo>
                    <a:pt x="1176338" y="2381"/>
                  </a:lnTo>
                  <a:lnTo>
                    <a:pt x="1114425" y="0"/>
                  </a:lnTo>
                  <a:lnTo>
                    <a:pt x="1004888" y="33337"/>
                  </a:lnTo>
                  <a:lnTo>
                    <a:pt x="985838" y="50006"/>
                  </a:lnTo>
                  <a:lnTo>
                    <a:pt x="957263" y="52387"/>
                  </a:lnTo>
                  <a:lnTo>
                    <a:pt x="916782" y="28575"/>
                  </a:lnTo>
                  <a:lnTo>
                    <a:pt x="869157" y="14287"/>
                  </a:lnTo>
                  <a:lnTo>
                    <a:pt x="828675" y="4762"/>
                  </a:lnTo>
                  <a:lnTo>
                    <a:pt x="754857" y="7144"/>
                  </a:lnTo>
                  <a:lnTo>
                    <a:pt x="697707" y="28575"/>
                  </a:lnTo>
                  <a:lnTo>
                    <a:pt x="614363" y="57150"/>
                  </a:lnTo>
                  <a:lnTo>
                    <a:pt x="554832" y="61912"/>
                  </a:lnTo>
                  <a:lnTo>
                    <a:pt x="519113" y="38100"/>
                  </a:lnTo>
                  <a:lnTo>
                    <a:pt x="469107" y="23812"/>
                  </a:lnTo>
                  <a:lnTo>
                    <a:pt x="402432" y="16669"/>
                  </a:lnTo>
                  <a:lnTo>
                    <a:pt x="354807" y="16669"/>
                  </a:lnTo>
                  <a:lnTo>
                    <a:pt x="304800" y="38100"/>
                  </a:lnTo>
                  <a:lnTo>
                    <a:pt x="238125" y="69056"/>
                  </a:lnTo>
                  <a:lnTo>
                    <a:pt x="183357" y="90487"/>
                  </a:lnTo>
                  <a:lnTo>
                    <a:pt x="104775" y="100012"/>
                  </a:lnTo>
                  <a:lnTo>
                    <a:pt x="52388" y="104775"/>
                  </a:lnTo>
                  <a:lnTo>
                    <a:pt x="0" y="114300"/>
                  </a:lnTo>
                  <a:lnTo>
                    <a:pt x="61913" y="121444"/>
                  </a:lnTo>
                  <a:lnTo>
                    <a:pt x="80963" y="130969"/>
                  </a:lnTo>
                  <a:lnTo>
                    <a:pt x="107157" y="150019"/>
                  </a:lnTo>
                  <a:lnTo>
                    <a:pt x="123825" y="159544"/>
                  </a:lnTo>
                  <a:lnTo>
                    <a:pt x="161925" y="171450"/>
                  </a:lnTo>
                  <a:lnTo>
                    <a:pt x="245269" y="185737"/>
                  </a:lnTo>
                  <a:lnTo>
                    <a:pt x="302419" y="188119"/>
                  </a:lnTo>
                  <a:lnTo>
                    <a:pt x="338138" y="195262"/>
                  </a:lnTo>
                  <a:lnTo>
                    <a:pt x="392907" y="207169"/>
                  </a:lnTo>
                  <a:lnTo>
                    <a:pt x="445294" y="223837"/>
                  </a:lnTo>
                  <a:lnTo>
                    <a:pt x="478632" y="240506"/>
                  </a:lnTo>
                  <a:lnTo>
                    <a:pt x="509588" y="261937"/>
                  </a:lnTo>
                  <a:lnTo>
                    <a:pt x="540544" y="285750"/>
                  </a:lnTo>
                  <a:lnTo>
                    <a:pt x="566738" y="319087"/>
                  </a:lnTo>
                  <a:lnTo>
                    <a:pt x="590550" y="342900"/>
                  </a:lnTo>
                  <a:lnTo>
                    <a:pt x="614363" y="361950"/>
                  </a:lnTo>
                  <a:lnTo>
                    <a:pt x="659607" y="388144"/>
                  </a:lnTo>
                  <a:lnTo>
                    <a:pt x="750094" y="411956"/>
                  </a:lnTo>
                  <a:lnTo>
                    <a:pt x="788194" y="421481"/>
                  </a:lnTo>
                  <a:lnTo>
                    <a:pt x="876300" y="438150"/>
                  </a:lnTo>
                  <a:lnTo>
                    <a:pt x="976313" y="426244"/>
                  </a:lnTo>
                  <a:lnTo>
                    <a:pt x="1078707" y="409575"/>
                  </a:lnTo>
                  <a:lnTo>
                    <a:pt x="1181100" y="395287"/>
                  </a:lnTo>
                  <a:lnTo>
                    <a:pt x="1259682" y="366712"/>
                  </a:lnTo>
                  <a:lnTo>
                    <a:pt x="1366838" y="342900"/>
                  </a:lnTo>
                  <a:lnTo>
                    <a:pt x="1495425" y="321469"/>
                  </a:lnTo>
                  <a:lnTo>
                    <a:pt x="1578769" y="297656"/>
                  </a:lnTo>
                  <a:lnTo>
                    <a:pt x="1621632" y="2690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4356349" y="2213017"/>
              <a:ext cx="1140618" cy="250031"/>
            </a:xfrm>
            <a:custGeom>
              <a:avLst/>
              <a:gdLst>
                <a:gd name="connsiteX0" fmla="*/ 0 w 1140618"/>
                <a:gd name="connsiteY0" fmla="*/ 147637 h 250031"/>
                <a:gd name="connsiteX1" fmla="*/ 100012 w 1140618"/>
                <a:gd name="connsiteY1" fmla="*/ 171450 h 250031"/>
                <a:gd name="connsiteX2" fmla="*/ 219075 w 1140618"/>
                <a:gd name="connsiteY2" fmla="*/ 157162 h 250031"/>
                <a:gd name="connsiteX3" fmla="*/ 321468 w 1140618"/>
                <a:gd name="connsiteY3" fmla="*/ 140494 h 250031"/>
                <a:gd name="connsiteX4" fmla="*/ 369093 w 1140618"/>
                <a:gd name="connsiteY4" fmla="*/ 130969 h 250031"/>
                <a:gd name="connsiteX5" fmla="*/ 402431 w 1140618"/>
                <a:gd name="connsiteY5" fmla="*/ 130969 h 250031"/>
                <a:gd name="connsiteX6" fmla="*/ 464343 w 1140618"/>
                <a:gd name="connsiteY6" fmla="*/ 109537 h 250031"/>
                <a:gd name="connsiteX7" fmla="*/ 514350 w 1140618"/>
                <a:gd name="connsiteY7" fmla="*/ 92869 h 250031"/>
                <a:gd name="connsiteX8" fmla="*/ 592931 w 1140618"/>
                <a:gd name="connsiteY8" fmla="*/ 78581 h 250031"/>
                <a:gd name="connsiteX9" fmla="*/ 669131 w 1140618"/>
                <a:gd name="connsiteY9" fmla="*/ 64294 h 250031"/>
                <a:gd name="connsiteX10" fmla="*/ 714375 w 1140618"/>
                <a:gd name="connsiteY10" fmla="*/ 59531 h 250031"/>
                <a:gd name="connsiteX11" fmla="*/ 762000 w 1140618"/>
                <a:gd name="connsiteY11" fmla="*/ 42862 h 250031"/>
                <a:gd name="connsiteX12" fmla="*/ 802481 w 1140618"/>
                <a:gd name="connsiteY12" fmla="*/ 33337 h 250031"/>
                <a:gd name="connsiteX13" fmla="*/ 847725 w 1140618"/>
                <a:gd name="connsiteY13" fmla="*/ 0 h 250031"/>
                <a:gd name="connsiteX14" fmla="*/ 885825 w 1140618"/>
                <a:gd name="connsiteY14" fmla="*/ 14287 h 250031"/>
                <a:gd name="connsiteX15" fmla="*/ 923925 w 1140618"/>
                <a:gd name="connsiteY15" fmla="*/ 28575 h 250031"/>
                <a:gd name="connsiteX16" fmla="*/ 947737 w 1140618"/>
                <a:gd name="connsiteY16" fmla="*/ 52387 h 250031"/>
                <a:gd name="connsiteX17" fmla="*/ 981075 w 1140618"/>
                <a:gd name="connsiteY17" fmla="*/ 64294 h 250031"/>
                <a:gd name="connsiteX18" fmla="*/ 1004887 w 1140618"/>
                <a:gd name="connsiteY18" fmla="*/ 61912 h 250031"/>
                <a:gd name="connsiteX19" fmla="*/ 1026318 w 1140618"/>
                <a:gd name="connsiteY19" fmla="*/ 61912 h 250031"/>
                <a:gd name="connsiteX20" fmla="*/ 1047750 w 1140618"/>
                <a:gd name="connsiteY20" fmla="*/ 57150 h 250031"/>
                <a:gd name="connsiteX21" fmla="*/ 1088231 w 1140618"/>
                <a:gd name="connsiteY21" fmla="*/ 61912 h 250031"/>
                <a:gd name="connsiteX22" fmla="*/ 1119187 w 1140618"/>
                <a:gd name="connsiteY22" fmla="*/ 76200 h 250031"/>
                <a:gd name="connsiteX23" fmla="*/ 1140618 w 1140618"/>
                <a:gd name="connsiteY23" fmla="*/ 100012 h 250031"/>
                <a:gd name="connsiteX24" fmla="*/ 1102518 w 1140618"/>
                <a:gd name="connsiteY24" fmla="*/ 126206 h 250031"/>
                <a:gd name="connsiteX25" fmla="*/ 1057275 w 1140618"/>
                <a:gd name="connsiteY25" fmla="*/ 116681 h 250031"/>
                <a:gd name="connsiteX26" fmla="*/ 1033462 w 1140618"/>
                <a:gd name="connsiteY26" fmla="*/ 116681 h 250031"/>
                <a:gd name="connsiteX27" fmla="*/ 1014412 w 1140618"/>
                <a:gd name="connsiteY27" fmla="*/ 123825 h 250031"/>
                <a:gd name="connsiteX28" fmla="*/ 995362 w 1140618"/>
                <a:gd name="connsiteY28" fmla="*/ 133350 h 250031"/>
                <a:gd name="connsiteX29" fmla="*/ 976312 w 1140618"/>
                <a:gd name="connsiteY29" fmla="*/ 159544 h 250031"/>
                <a:gd name="connsiteX30" fmla="*/ 957262 w 1140618"/>
                <a:gd name="connsiteY30" fmla="*/ 185737 h 250031"/>
                <a:gd name="connsiteX31" fmla="*/ 940593 w 1140618"/>
                <a:gd name="connsiteY31" fmla="*/ 190500 h 250031"/>
                <a:gd name="connsiteX32" fmla="*/ 916781 w 1140618"/>
                <a:gd name="connsiteY32" fmla="*/ 200025 h 250031"/>
                <a:gd name="connsiteX33" fmla="*/ 895350 w 1140618"/>
                <a:gd name="connsiteY33" fmla="*/ 197644 h 250031"/>
                <a:gd name="connsiteX34" fmla="*/ 873918 w 1140618"/>
                <a:gd name="connsiteY34" fmla="*/ 192881 h 250031"/>
                <a:gd name="connsiteX35" fmla="*/ 845343 w 1140618"/>
                <a:gd name="connsiteY35" fmla="*/ 185737 h 250031"/>
                <a:gd name="connsiteX36" fmla="*/ 828675 w 1140618"/>
                <a:gd name="connsiteY36" fmla="*/ 176212 h 250031"/>
                <a:gd name="connsiteX37" fmla="*/ 800100 w 1140618"/>
                <a:gd name="connsiteY37" fmla="*/ 171450 h 250031"/>
                <a:gd name="connsiteX38" fmla="*/ 769143 w 1140618"/>
                <a:gd name="connsiteY38" fmla="*/ 164306 h 250031"/>
                <a:gd name="connsiteX39" fmla="*/ 745331 w 1140618"/>
                <a:gd name="connsiteY39" fmla="*/ 164306 h 250031"/>
                <a:gd name="connsiteX40" fmla="*/ 728662 w 1140618"/>
                <a:gd name="connsiteY40" fmla="*/ 164306 h 250031"/>
                <a:gd name="connsiteX41" fmla="*/ 697706 w 1140618"/>
                <a:gd name="connsiteY41" fmla="*/ 178594 h 250031"/>
                <a:gd name="connsiteX42" fmla="*/ 673893 w 1140618"/>
                <a:gd name="connsiteY42" fmla="*/ 200025 h 250031"/>
                <a:gd name="connsiteX43" fmla="*/ 652462 w 1140618"/>
                <a:gd name="connsiteY43" fmla="*/ 207169 h 250031"/>
                <a:gd name="connsiteX44" fmla="*/ 628650 w 1140618"/>
                <a:gd name="connsiteY44" fmla="*/ 230981 h 250031"/>
                <a:gd name="connsiteX45" fmla="*/ 566737 w 1140618"/>
                <a:gd name="connsiteY45" fmla="*/ 233362 h 250031"/>
                <a:gd name="connsiteX46" fmla="*/ 514350 w 1140618"/>
                <a:gd name="connsiteY46" fmla="*/ 238125 h 250031"/>
                <a:gd name="connsiteX47" fmla="*/ 452437 w 1140618"/>
                <a:gd name="connsiteY47" fmla="*/ 240506 h 250031"/>
                <a:gd name="connsiteX48" fmla="*/ 407193 w 1140618"/>
                <a:gd name="connsiteY48" fmla="*/ 230981 h 250031"/>
                <a:gd name="connsiteX49" fmla="*/ 402431 w 1140618"/>
                <a:gd name="connsiteY49" fmla="*/ 230981 h 250031"/>
                <a:gd name="connsiteX50" fmla="*/ 347662 w 1140618"/>
                <a:gd name="connsiteY50" fmla="*/ 240506 h 250031"/>
                <a:gd name="connsiteX51" fmla="*/ 295275 w 1140618"/>
                <a:gd name="connsiteY51" fmla="*/ 247650 h 250031"/>
                <a:gd name="connsiteX52" fmla="*/ 261937 w 1140618"/>
                <a:gd name="connsiteY52" fmla="*/ 250031 h 250031"/>
                <a:gd name="connsiteX53" fmla="*/ 226218 w 1140618"/>
                <a:gd name="connsiteY53" fmla="*/ 245269 h 250031"/>
                <a:gd name="connsiteX54" fmla="*/ 204787 w 1140618"/>
                <a:gd name="connsiteY54" fmla="*/ 240506 h 250031"/>
                <a:gd name="connsiteX55" fmla="*/ 176212 w 1140618"/>
                <a:gd name="connsiteY55" fmla="*/ 221456 h 250031"/>
                <a:gd name="connsiteX56" fmla="*/ 166687 w 1140618"/>
                <a:gd name="connsiteY56" fmla="*/ 214312 h 250031"/>
                <a:gd name="connsiteX57" fmla="*/ 142875 w 1140618"/>
                <a:gd name="connsiteY57" fmla="*/ 211931 h 250031"/>
                <a:gd name="connsiteX58" fmla="*/ 116681 w 1140618"/>
                <a:gd name="connsiteY58" fmla="*/ 223837 h 250031"/>
                <a:gd name="connsiteX59" fmla="*/ 92868 w 1140618"/>
                <a:gd name="connsiteY59" fmla="*/ 245269 h 250031"/>
                <a:gd name="connsiteX60" fmla="*/ 64293 w 1140618"/>
                <a:gd name="connsiteY60" fmla="*/ 233362 h 250031"/>
                <a:gd name="connsiteX61" fmla="*/ 42862 w 1140618"/>
                <a:gd name="connsiteY61" fmla="*/ 216694 h 250031"/>
                <a:gd name="connsiteX62" fmla="*/ 19050 w 1140618"/>
                <a:gd name="connsiteY62" fmla="*/ 202406 h 250031"/>
                <a:gd name="connsiteX63" fmla="*/ 0 w 1140618"/>
                <a:gd name="connsiteY63" fmla="*/ 147637 h 250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140618" h="250031">
                  <a:moveTo>
                    <a:pt x="0" y="147637"/>
                  </a:moveTo>
                  <a:lnTo>
                    <a:pt x="100012" y="171450"/>
                  </a:lnTo>
                  <a:lnTo>
                    <a:pt x="219075" y="157162"/>
                  </a:lnTo>
                  <a:lnTo>
                    <a:pt x="321468" y="140494"/>
                  </a:lnTo>
                  <a:lnTo>
                    <a:pt x="369093" y="130969"/>
                  </a:lnTo>
                  <a:lnTo>
                    <a:pt x="402431" y="130969"/>
                  </a:lnTo>
                  <a:lnTo>
                    <a:pt x="464343" y="109537"/>
                  </a:lnTo>
                  <a:lnTo>
                    <a:pt x="514350" y="92869"/>
                  </a:lnTo>
                  <a:lnTo>
                    <a:pt x="592931" y="78581"/>
                  </a:lnTo>
                  <a:lnTo>
                    <a:pt x="669131" y="64294"/>
                  </a:lnTo>
                  <a:lnTo>
                    <a:pt x="714375" y="59531"/>
                  </a:lnTo>
                  <a:lnTo>
                    <a:pt x="762000" y="42862"/>
                  </a:lnTo>
                  <a:lnTo>
                    <a:pt x="802481" y="33337"/>
                  </a:lnTo>
                  <a:lnTo>
                    <a:pt x="847725" y="0"/>
                  </a:lnTo>
                  <a:lnTo>
                    <a:pt x="885825" y="14287"/>
                  </a:lnTo>
                  <a:lnTo>
                    <a:pt x="923925" y="28575"/>
                  </a:lnTo>
                  <a:lnTo>
                    <a:pt x="947737" y="52387"/>
                  </a:lnTo>
                  <a:lnTo>
                    <a:pt x="981075" y="64294"/>
                  </a:lnTo>
                  <a:lnTo>
                    <a:pt x="1004887" y="61912"/>
                  </a:lnTo>
                  <a:lnTo>
                    <a:pt x="1026318" y="61912"/>
                  </a:lnTo>
                  <a:lnTo>
                    <a:pt x="1047750" y="57150"/>
                  </a:lnTo>
                  <a:lnTo>
                    <a:pt x="1088231" y="61912"/>
                  </a:lnTo>
                  <a:lnTo>
                    <a:pt x="1119187" y="76200"/>
                  </a:lnTo>
                  <a:lnTo>
                    <a:pt x="1140618" y="100012"/>
                  </a:lnTo>
                  <a:lnTo>
                    <a:pt x="1102518" y="126206"/>
                  </a:lnTo>
                  <a:lnTo>
                    <a:pt x="1057275" y="116681"/>
                  </a:lnTo>
                  <a:lnTo>
                    <a:pt x="1033462" y="116681"/>
                  </a:lnTo>
                  <a:lnTo>
                    <a:pt x="1014412" y="123825"/>
                  </a:lnTo>
                  <a:lnTo>
                    <a:pt x="995362" y="133350"/>
                  </a:lnTo>
                  <a:lnTo>
                    <a:pt x="976312" y="159544"/>
                  </a:lnTo>
                  <a:lnTo>
                    <a:pt x="957262" y="185737"/>
                  </a:lnTo>
                  <a:lnTo>
                    <a:pt x="940593" y="190500"/>
                  </a:lnTo>
                  <a:lnTo>
                    <a:pt x="916781" y="200025"/>
                  </a:lnTo>
                  <a:lnTo>
                    <a:pt x="895350" y="197644"/>
                  </a:lnTo>
                  <a:lnTo>
                    <a:pt x="873918" y="192881"/>
                  </a:lnTo>
                  <a:lnTo>
                    <a:pt x="845343" y="185737"/>
                  </a:lnTo>
                  <a:lnTo>
                    <a:pt x="828675" y="176212"/>
                  </a:lnTo>
                  <a:lnTo>
                    <a:pt x="800100" y="171450"/>
                  </a:lnTo>
                  <a:lnTo>
                    <a:pt x="769143" y="164306"/>
                  </a:lnTo>
                  <a:lnTo>
                    <a:pt x="745331" y="164306"/>
                  </a:lnTo>
                  <a:lnTo>
                    <a:pt x="728662" y="164306"/>
                  </a:lnTo>
                  <a:lnTo>
                    <a:pt x="697706" y="178594"/>
                  </a:lnTo>
                  <a:lnTo>
                    <a:pt x="673893" y="200025"/>
                  </a:lnTo>
                  <a:lnTo>
                    <a:pt x="652462" y="207169"/>
                  </a:lnTo>
                  <a:lnTo>
                    <a:pt x="628650" y="230981"/>
                  </a:lnTo>
                  <a:lnTo>
                    <a:pt x="566737" y="233362"/>
                  </a:lnTo>
                  <a:lnTo>
                    <a:pt x="514350" y="238125"/>
                  </a:lnTo>
                  <a:lnTo>
                    <a:pt x="452437" y="240506"/>
                  </a:lnTo>
                  <a:lnTo>
                    <a:pt x="407193" y="230981"/>
                  </a:lnTo>
                  <a:lnTo>
                    <a:pt x="402431" y="230981"/>
                  </a:lnTo>
                  <a:lnTo>
                    <a:pt x="347662" y="240506"/>
                  </a:lnTo>
                  <a:lnTo>
                    <a:pt x="295275" y="247650"/>
                  </a:lnTo>
                  <a:lnTo>
                    <a:pt x="261937" y="250031"/>
                  </a:lnTo>
                  <a:lnTo>
                    <a:pt x="226218" y="245269"/>
                  </a:lnTo>
                  <a:lnTo>
                    <a:pt x="204787" y="240506"/>
                  </a:lnTo>
                  <a:lnTo>
                    <a:pt x="176212" y="221456"/>
                  </a:lnTo>
                  <a:lnTo>
                    <a:pt x="166687" y="214312"/>
                  </a:lnTo>
                  <a:lnTo>
                    <a:pt x="142875" y="211931"/>
                  </a:lnTo>
                  <a:lnTo>
                    <a:pt x="116681" y="223837"/>
                  </a:lnTo>
                  <a:lnTo>
                    <a:pt x="92868" y="245269"/>
                  </a:lnTo>
                  <a:lnTo>
                    <a:pt x="64293" y="233362"/>
                  </a:lnTo>
                  <a:lnTo>
                    <a:pt x="42862" y="216694"/>
                  </a:lnTo>
                  <a:lnTo>
                    <a:pt x="19050" y="202406"/>
                  </a:lnTo>
                  <a:lnTo>
                    <a:pt x="0" y="14763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3096667" y="2024898"/>
              <a:ext cx="1214438" cy="457200"/>
            </a:xfrm>
            <a:custGeom>
              <a:avLst/>
              <a:gdLst>
                <a:gd name="connsiteX0" fmla="*/ 485775 w 1214438"/>
                <a:gd name="connsiteY0" fmla="*/ 38100 h 457200"/>
                <a:gd name="connsiteX1" fmla="*/ 454819 w 1214438"/>
                <a:gd name="connsiteY1" fmla="*/ 11906 h 457200"/>
                <a:gd name="connsiteX2" fmla="*/ 397669 w 1214438"/>
                <a:gd name="connsiteY2" fmla="*/ 0 h 457200"/>
                <a:gd name="connsiteX3" fmla="*/ 352425 w 1214438"/>
                <a:gd name="connsiteY3" fmla="*/ 0 h 457200"/>
                <a:gd name="connsiteX4" fmla="*/ 295275 w 1214438"/>
                <a:gd name="connsiteY4" fmla="*/ 4763 h 457200"/>
                <a:gd name="connsiteX5" fmla="*/ 230982 w 1214438"/>
                <a:gd name="connsiteY5" fmla="*/ 23813 h 457200"/>
                <a:gd name="connsiteX6" fmla="*/ 145257 w 1214438"/>
                <a:gd name="connsiteY6" fmla="*/ 47625 h 457200"/>
                <a:gd name="connsiteX7" fmla="*/ 83344 w 1214438"/>
                <a:gd name="connsiteY7" fmla="*/ 83344 h 457200"/>
                <a:gd name="connsiteX8" fmla="*/ 0 w 1214438"/>
                <a:gd name="connsiteY8" fmla="*/ 114300 h 457200"/>
                <a:gd name="connsiteX9" fmla="*/ 59532 w 1214438"/>
                <a:gd name="connsiteY9" fmla="*/ 140494 h 457200"/>
                <a:gd name="connsiteX10" fmla="*/ 121444 w 1214438"/>
                <a:gd name="connsiteY10" fmla="*/ 171450 h 457200"/>
                <a:gd name="connsiteX11" fmla="*/ 192882 w 1214438"/>
                <a:gd name="connsiteY11" fmla="*/ 207169 h 457200"/>
                <a:gd name="connsiteX12" fmla="*/ 207169 w 1214438"/>
                <a:gd name="connsiteY12" fmla="*/ 235744 h 457200"/>
                <a:gd name="connsiteX13" fmla="*/ 221457 w 1214438"/>
                <a:gd name="connsiteY13" fmla="*/ 252413 h 457200"/>
                <a:gd name="connsiteX14" fmla="*/ 226219 w 1214438"/>
                <a:gd name="connsiteY14" fmla="*/ 261938 h 457200"/>
                <a:gd name="connsiteX15" fmla="*/ 235744 w 1214438"/>
                <a:gd name="connsiteY15" fmla="*/ 283369 h 457200"/>
                <a:gd name="connsiteX16" fmla="*/ 245269 w 1214438"/>
                <a:gd name="connsiteY16" fmla="*/ 304800 h 457200"/>
                <a:gd name="connsiteX17" fmla="*/ 261938 w 1214438"/>
                <a:gd name="connsiteY17" fmla="*/ 350044 h 457200"/>
                <a:gd name="connsiteX18" fmla="*/ 273844 w 1214438"/>
                <a:gd name="connsiteY18" fmla="*/ 371475 h 457200"/>
                <a:gd name="connsiteX19" fmla="*/ 297657 w 1214438"/>
                <a:gd name="connsiteY19" fmla="*/ 390525 h 457200"/>
                <a:gd name="connsiteX20" fmla="*/ 357188 w 1214438"/>
                <a:gd name="connsiteY20" fmla="*/ 411956 h 457200"/>
                <a:gd name="connsiteX21" fmla="*/ 419100 w 1214438"/>
                <a:gd name="connsiteY21" fmla="*/ 423863 h 457200"/>
                <a:gd name="connsiteX22" fmla="*/ 492919 w 1214438"/>
                <a:gd name="connsiteY22" fmla="*/ 428625 h 457200"/>
                <a:gd name="connsiteX23" fmla="*/ 566738 w 1214438"/>
                <a:gd name="connsiteY23" fmla="*/ 450056 h 457200"/>
                <a:gd name="connsiteX24" fmla="*/ 659607 w 1214438"/>
                <a:gd name="connsiteY24" fmla="*/ 457200 h 457200"/>
                <a:gd name="connsiteX25" fmla="*/ 783432 w 1214438"/>
                <a:gd name="connsiteY25" fmla="*/ 421481 h 457200"/>
                <a:gd name="connsiteX26" fmla="*/ 871538 w 1214438"/>
                <a:gd name="connsiteY26" fmla="*/ 423863 h 457200"/>
                <a:gd name="connsiteX27" fmla="*/ 973932 w 1214438"/>
                <a:gd name="connsiteY27" fmla="*/ 397669 h 457200"/>
                <a:gd name="connsiteX28" fmla="*/ 1069182 w 1214438"/>
                <a:gd name="connsiteY28" fmla="*/ 381000 h 457200"/>
                <a:gd name="connsiteX29" fmla="*/ 1150144 w 1214438"/>
                <a:gd name="connsiteY29" fmla="*/ 366713 h 457200"/>
                <a:gd name="connsiteX30" fmla="*/ 1214438 w 1214438"/>
                <a:gd name="connsiteY30" fmla="*/ 354806 h 457200"/>
                <a:gd name="connsiteX31" fmla="*/ 1140619 w 1214438"/>
                <a:gd name="connsiteY31" fmla="*/ 304800 h 457200"/>
                <a:gd name="connsiteX32" fmla="*/ 1095375 w 1214438"/>
                <a:gd name="connsiteY32" fmla="*/ 280988 h 457200"/>
                <a:gd name="connsiteX33" fmla="*/ 1073944 w 1214438"/>
                <a:gd name="connsiteY33" fmla="*/ 257175 h 457200"/>
                <a:gd name="connsiteX34" fmla="*/ 1052513 w 1214438"/>
                <a:gd name="connsiteY34" fmla="*/ 240506 h 457200"/>
                <a:gd name="connsiteX35" fmla="*/ 1038225 w 1214438"/>
                <a:gd name="connsiteY35" fmla="*/ 223838 h 457200"/>
                <a:gd name="connsiteX36" fmla="*/ 1023938 w 1214438"/>
                <a:gd name="connsiteY36" fmla="*/ 200025 h 457200"/>
                <a:gd name="connsiteX37" fmla="*/ 992982 w 1214438"/>
                <a:gd name="connsiteY37" fmla="*/ 178594 h 457200"/>
                <a:gd name="connsiteX38" fmla="*/ 971550 w 1214438"/>
                <a:gd name="connsiteY38" fmla="*/ 164306 h 457200"/>
                <a:gd name="connsiteX39" fmla="*/ 940594 w 1214438"/>
                <a:gd name="connsiteY39" fmla="*/ 150019 h 457200"/>
                <a:gd name="connsiteX40" fmla="*/ 904875 w 1214438"/>
                <a:gd name="connsiteY40" fmla="*/ 138113 h 457200"/>
                <a:gd name="connsiteX41" fmla="*/ 869157 w 1214438"/>
                <a:gd name="connsiteY41" fmla="*/ 123825 h 457200"/>
                <a:gd name="connsiteX42" fmla="*/ 809625 w 1214438"/>
                <a:gd name="connsiteY42" fmla="*/ 114300 h 457200"/>
                <a:gd name="connsiteX43" fmla="*/ 759619 w 1214438"/>
                <a:gd name="connsiteY43" fmla="*/ 109538 h 457200"/>
                <a:gd name="connsiteX44" fmla="*/ 733425 w 1214438"/>
                <a:gd name="connsiteY44" fmla="*/ 104775 h 457200"/>
                <a:gd name="connsiteX45" fmla="*/ 681038 w 1214438"/>
                <a:gd name="connsiteY45" fmla="*/ 97631 h 457200"/>
                <a:gd name="connsiteX46" fmla="*/ 619125 w 1214438"/>
                <a:gd name="connsiteY46" fmla="*/ 85725 h 457200"/>
                <a:gd name="connsiteX47" fmla="*/ 604838 w 1214438"/>
                <a:gd name="connsiteY47" fmla="*/ 76200 h 457200"/>
                <a:gd name="connsiteX48" fmla="*/ 581025 w 1214438"/>
                <a:gd name="connsiteY48" fmla="*/ 59531 h 457200"/>
                <a:gd name="connsiteX49" fmla="*/ 554832 w 1214438"/>
                <a:gd name="connsiteY49" fmla="*/ 42863 h 457200"/>
                <a:gd name="connsiteX50" fmla="*/ 485775 w 1214438"/>
                <a:gd name="connsiteY50" fmla="*/ 381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214438" h="457200">
                  <a:moveTo>
                    <a:pt x="485775" y="38100"/>
                  </a:moveTo>
                  <a:lnTo>
                    <a:pt x="454819" y="11906"/>
                  </a:lnTo>
                  <a:lnTo>
                    <a:pt x="397669" y="0"/>
                  </a:lnTo>
                  <a:lnTo>
                    <a:pt x="352425" y="0"/>
                  </a:lnTo>
                  <a:lnTo>
                    <a:pt x="295275" y="4763"/>
                  </a:lnTo>
                  <a:lnTo>
                    <a:pt x="230982" y="23813"/>
                  </a:lnTo>
                  <a:lnTo>
                    <a:pt x="145257" y="47625"/>
                  </a:lnTo>
                  <a:lnTo>
                    <a:pt x="83344" y="83344"/>
                  </a:lnTo>
                  <a:lnTo>
                    <a:pt x="0" y="114300"/>
                  </a:lnTo>
                  <a:lnTo>
                    <a:pt x="59532" y="140494"/>
                  </a:lnTo>
                  <a:lnTo>
                    <a:pt x="121444" y="171450"/>
                  </a:lnTo>
                  <a:lnTo>
                    <a:pt x="192882" y="207169"/>
                  </a:lnTo>
                  <a:lnTo>
                    <a:pt x="207169" y="235744"/>
                  </a:lnTo>
                  <a:cubicBezTo>
                    <a:pt x="211932" y="241300"/>
                    <a:pt x="217260" y="246418"/>
                    <a:pt x="221457" y="252413"/>
                  </a:cubicBezTo>
                  <a:cubicBezTo>
                    <a:pt x="234236" y="270669"/>
                    <a:pt x="217571" y="253287"/>
                    <a:pt x="226219" y="261938"/>
                  </a:cubicBezTo>
                  <a:lnTo>
                    <a:pt x="235744" y="283369"/>
                  </a:lnTo>
                  <a:lnTo>
                    <a:pt x="245269" y="304800"/>
                  </a:lnTo>
                  <a:lnTo>
                    <a:pt x="261938" y="350044"/>
                  </a:lnTo>
                  <a:cubicBezTo>
                    <a:pt x="271965" y="370098"/>
                    <a:pt x="266443" y="364074"/>
                    <a:pt x="273844" y="371475"/>
                  </a:cubicBezTo>
                  <a:lnTo>
                    <a:pt x="297657" y="390525"/>
                  </a:lnTo>
                  <a:lnTo>
                    <a:pt x="357188" y="411956"/>
                  </a:lnTo>
                  <a:lnTo>
                    <a:pt x="419100" y="423863"/>
                  </a:lnTo>
                  <a:lnTo>
                    <a:pt x="492919" y="428625"/>
                  </a:lnTo>
                  <a:lnTo>
                    <a:pt x="566738" y="450056"/>
                  </a:lnTo>
                  <a:lnTo>
                    <a:pt x="659607" y="457200"/>
                  </a:lnTo>
                  <a:lnTo>
                    <a:pt x="783432" y="421481"/>
                  </a:lnTo>
                  <a:lnTo>
                    <a:pt x="871538" y="423863"/>
                  </a:lnTo>
                  <a:lnTo>
                    <a:pt x="973932" y="397669"/>
                  </a:lnTo>
                  <a:lnTo>
                    <a:pt x="1069182" y="381000"/>
                  </a:lnTo>
                  <a:lnTo>
                    <a:pt x="1150144" y="366713"/>
                  </a:lnTo>
                  <a:lnTo>
                    <a:pt x="1214438" y="354806"/>
                  </a:lnTo>
                  <a:lnTo>
                    <a:pt x="1140619" y="304800"/>
                  </a:lnTo>
                  <a:lnTo>
                    <a:pt x="1095375" y="280988"/>
                  </a:lnTo>
                  <a:lnTo>
                    <a:pt x="1073944" y="257175"/>
                  </a:lnTo>
                  <a:lnTo>
                    <a:pt x="1052513" y="240506"/>
                  </a:lnTo>
                  <a:lnTo>
                    <a:pt x="1038225" y="223838"/>
                  </a:lnTo>
                  <a:lnTo>
                    <a:pt x="1023938" y="200025"/>
                  </a:lnTo>
                  <a:lnTo>
                    <a:pt x="992982" y="178594"/>
                  </a:lnTo>
                  <a:lnTo>
                    <a:pt x="971550" y="164306"/>
                  </a:lnTo>
                  <a:lnTo>
                    <a:pt x="940594" y="150019"/>
                  </a:lnTo>
                  <a:lnTo>
                    <a:pt x="904875" y="138113"/>
                  </a:lnTo>
                  <a:lnTo>
                    <a:pt x="869157" y="123825"/>
                  </a:lnTo>
                  <a:lnTo>
                    <a:pt x="809625" y="114300"/>
                  </a:lnTo>
                  <a:lnTo>
                    <a:pt x="759619" y="109538"/>
                  </a:lnTo>
                  <a:lnTo>
                    <a:pt x="733425" y="104775"/>
                  </a:lnTo>
                  <a:lnTo>
                    <a:pt x="681038" y="97631"/>
                  </a:lnTo>
                  <a:lnTo>
                    <a:pt x="619125" y="85725"/>
                  </a:lnTo>
                  <a:lnTo>
                    <a:pt x="604838" y="76200"/>
                  </a:lnTo>
                  <a:lnTo>
                    <a:pt x="581025" y="59531"/>
                  </a:lnTo>
                  <a:lnTo>
                    <a:pt x="554832" y="42863"/>
                  </a:lnTo>
                  <a:lnTo>
                    <a:pt x="485775" y="381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660899" y="2022517"/>
              <a:ext cx="438150" cy="204787"/>
            </a:xfrm>
            <a:custGeom>
              <a:avLst/>
              <a:gdLst>
                <a:gd name="connsiteX0" fmla="*/ 438150 w 438150"/>
                <a:gd name="connsiteY0" fmla="*/ 116681 h 204787"/>
                <a:gd name="connsiteX1" fmla="*/ 383381 w 438150"/>
                <a:gd name="connsiteY1" fmla="*/ 104775 h 204787"/>
                <a:gd name="connsiteX2" fmla="*/ 352425 w 438150"/>
                <a:gd name="connsiteY2" fmla="*/ 83344 h 204787"/>
                <a:gd name="connsiteX3" fmla="*/ 326231 w 438150"/>
                <a:gd name="connsiteY3" fmla="*/ 61912 h 204787"/>
                <a:gd name="connsiteX4" fmla="*/ 297656 w 438150"/>
                <a:gd name="connsiteY4" fmla="*/ 26194 h 204787"/>
                <a:gd name="connsiteX5" fmla="*/ 285750 w 438150"/>
                <a:gd name="connsiteY5" fmla="*/ 7144 h 204787"/>
                <a:gd name="connsiteX6" fmla="*/ 264318 w 438150"/>
                <a:gd name="connsiteY6" fmla="*/ 0 h 204787"/>
                <a:gd name="connsiteX7" fmla="*/ 247650 w 438150"/>
                <a:gd name="connsiteY7" fmla="*/ 11906 h 204787"/>
                <a:gd name="connsiteX8" fmla="*/ 216693 w 438150"/>
                <a:gd name="connsiteY8" fmla="*/ 30956 h 204787"/>
                <a:gd name="connsiteX9" fmla="*/ 192881 w 438150"/>
                <a:gd name="connsiteY9" fmla="*/ 69056 h 204787"/>
                <a:gd name="connsiteX10" fmla="*/ 152400 w 438150"/>
                <a:gd name="connsiteY10" fmla="*/ 97631 h 204787"/>
                <a:gd name="connsiteX11" fmla="*/ 116681 w 438150"/>
                <a:gd name="connsiteY11" fmla="*/ 126206 h 204787"/>
                <a:gd name="connsiteX12" fmla="*/ 104775 w 438150"/>
                <a:gd name="connsiteY12" fmla="*/ 138112 h 204787"/>
                <a:gd name="connsiteX13" fmla="*/ 66675 w 438150"/>
                <a:gd name="connsiteY13" fmla="*/ 164306 h 204787"/>
                <a:gd name="connsiteX14" fmla="*/ 0 w 438150"/>
                <a:gd name="connsiteY14" fmla="*/ 176212 h 204787"/>
                <a:gd name="connsiteX15" fmla="*/ 73818 w 438150"/>
                <a:gd name="connsiteY15" fmla="*/ 204787 h 204787"/>
                <a:gd name="connsiteX16" fmla="*/ 119062 w 438150"/>
                <a:gd name="connsiteY16" fmla="*/ 180975 h 204787"/>
                <a:gd name="connsiteX17" fmla="*/ 176212 w 438150"/>
                <a:gd name="connsiteY17" fmla="*/ 140494 h 204787"/>
                <a:gd name="connsiteX18" fmla="*/ 235743 w 438150"/>
                <a:gd name="connsiteY18" fmla="*/ 104775 h 204787"/>
                <a:gd name="connsiteX19" fmla="*/ 273843 w 438150"/>
                <a:gd name="connsiteY19" fmla="*/ 83344 h 204787"/>
                <a:gd name="connsiteX20" fmla="*/ 314325 w 438150"/>
                <a:gd name="connsiteY20" fmla="*/ 88106 h 204787"/>
                <a:gd name="connsiteX21" fmla="*/ 357187 w 438150"/>
                <a:gd name="connsiteY21" fmla="*/ 104775 h 204787"/>
                <a:gd name="connsiteX22" fmla="*/ 438150 w 438150"/>
                <a:gd name="connsiteY22" fmla="*/ 116681 h 20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8150" h="204787">
                  <a:moveTo>
                    <a:pt x="438150" y="116681"/>
                  </a:moveTo>
                  <a:lnTo>
                    <a:pt x="383381" y="104775"/>
                  </a:lnTo>
                  <a:lnTo>
                    <a:pt x="352425" y="83344"/>
                  </a:lnTo>
                  <a:lnTo>
                    <a:pt x="326231" y="61912"/>
                  </a:lnTo>
                  <a:lnTo>
                    <a:pt x="297656" y="26194"/>
                  </a:lnTo>
                  <a:lnTo>
                    <a:pt x="285750" y="7144"/>
                  </a:lnTo>
                  <a:lnTo>
                    <a:pt x="264318" y="0"/>
                  </a:lnTo>
                  <a:lnTo>
                    <a:pt x="247650" y="11906"/>
                  </a:lnTo>
                  <a:lnTo>
                    <a:pt x="216693" y="30956"/>
                  </a:lnTo>
                  <a:lnTo>
                    <a:pt x="192881" y="69056"/>
                  </a:lnTo>
                  <a:lnTo>
                    <a:pt x="152400" y="97631"/>
                  </a:lnTo>
                  <a:lnTo>
                    <a:pt x="116681" y="126206"/>
                  </a:lnTo>
                  <a:lnTo>
                    <a:pt x="104775" y="138112"/>
                  </a:lnTo>
                  <a:lnTo>
                    <a:pt x="66675" y="164306"/>
                  </a:lnTo>
                  <a:lnTo>
                    <a:pt x="0" y="176212"/>
                  </a:lnTo>
                  <a:lnTo>
                    <a:pt x="73818" y="204787"/>
                  </a:lnTo>
                  <a:lnTo>
                    <a:pt x="119062" y="180975"/>
                  </a:lnTo>
                  <a:lnTo>
                    <a:pt x="176212" y="140494"/>
                  </a:lnTo>
                  <a:lnTo>
                    <a:pt x="235743" y="104775"/>
                  </a:lnTo>
                  <a:lnTo>
                    <a:pt x="273843" y="83344"/>
                  </a:lnTo>
                  <a:lnTo>
                    <a:pt x="314325" y="88106"/>
                  </a:lnTo>
                  <a:lnTo>
                    <a:pt x="357187" y="104775"/>
                  </a:lnTo>
                  <a:lnTo>
                    <a:pt x="438150" y="1166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963317" y="1955842"/>
              <a:ext cx="309563" cy="185737"/>
            </a:xfrm>
            <a:custGeom>
              <a:avLst/>
              <a:gdLst>
                <a:gd name="connsiteX0" fmla="*/ 0 w 309563"/>
                <a:gd name="connsiteY0" fmla="*/ 100012 h 185737"/>
                <a:gd name="connsiteX1" fmla="*/ 42863 w 309563"/>
                <a:gd name="connsiteY1" fmla="*/ 80962 h 185737"/>
                <a:gd name="connsiteX2" fmla="*/ 97632 w 309563"/>
                <a:gd name="connsiteY2" fmla="*/ 38100 h 185737"/>
                <a:gd name="connsiteX3" fmla="*/ 157163 w 309563"/>
                <a:gd name="connsiteY3" fmla="*/ 0 h 185737"/>
                <a:gd name="connsiteX4" fmla="*/ 192882 w 309563"/>
                <a:gd name="connsiteY4" fmla="*/ 0 h 185737"/>
                <a:gd name="connsiteX5" fmla="*/ 219075 w 309563"/>
                <a:gd name="connsiteY5" fmla="*/ 23812 h 185737"/>
                <a:gd name="connsiteX6" fmla="*/ 250032 w 309563"/>
                <a:gd name="connsiteY6" fmla="*/ 61912 h 185737"/>
                <a:gd name="connsiteX7" fmla="*/ 280988 w 309563"/>
                <a:gd name="connsiteY7" fmla="*/ 90487 h 185737"/>
                <a:gd name="connsiteX8" fmla="*/ 309563 w 309563"/>
                <a:gd name="connsiteY8" fmla="*/ 114300 h 185737"/>
                <a:gd name="connsiteX9" fmla="*/ 273844 w 309563"/>
                <a:gd name="connsiteY9" fmla="*/ 116681 h 185737"/>
                <a:gd name="connsiteX10" fmla="*/ 200025 w 309563"/>
                <a:gd name="connsiteY10" fmla="*/ 164306 h 185737"/>
                <a:gd name="connsiteX11" fmla="*/ 159544 w 309563"/>
                <a:gd name="connsiteY11" fmla="*/ 173831 h 185737"/>
                <a:gd name="connsiteX12" fmla="*/ 130969 w 309563"/>
                <a:gd name="connsiteY12" fmla="*/ 185737 h 185737"/>
                <a:gd name="connsiteX13" fmla="*/ 76200 w 309563"/>
                <a:gd name="connsiteY13" fmla="*/ 173831 h 185737"/>
                <a:gd name="connsiteX14" fmla="*/ 57150 w 309563"/>
                <a:gd name="connsiteY14" fmla="*/ 152400 h 185737"/>
                <a:gd name="connsiteX15" fmla="*/ 0 w 309563"/>
                <a:gd name="connsiteY15" fmla="*/ 100012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9563" h="185737">
                  <a:moveTo>
                    <a:pt x="0" y="100012"/>
                  </a:moveTo>
                  <a:lnTo>
                    <a:pt x="42863" y="80962"/>
                  </a:lnTo>
                  <a:lnTo>
                    <a:pt x="97632" y="38100"/>
                  </a:lnTo>
                  <a:lnTo>
                    <a:pt x="157163" y="0"/>
                  </a:lnTo>
                  <a:lnTo>
                    <a:pt x="192882" y="0"/>
                  </a:lnTo>
                  <a:lnTo>
                    <a:pt x="219075" y="23812"/>
                  </a:lnTo>
                  <a:lnTo>
                    <a:pt x="250032" y="61912"/>
                  </a:lnTo>
                  <a:lnTo>
                    <a:pt x="280988" y="90487"/>
                  </a:lnTo>
                  <a:lnTo>
                    <a:pt x="309563" y="114300"/>
                  </a:lnTo>
                  <a:lnTo>
                    <a:pt x="273844" y="116681"/>
                  </a:lnTo>
                  <a:lnTo>
                    <a:pt x="200025" y="164306"/>
                  </a:lnTo>
                  <a:lnTo>
                    <a:pt x="159544" y="173831"/>
                  </a:lnTo>
                  <a:lnTo>
                    <a:pt x="130969" y="185737"/>
                  </a:lnTo>
                  <a:lnTo>
                    <a:pt x="76200" y="173831"/>
                  </a:lnTo>
                  <a:lnTo>
                    <a:pt x="57150" y="152400"/>
                  </a:lnTo>
                  <a:lnTo>
                    <a:pt x="0" y="10001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2732336" y="2105861"/>
              <a:ext cx="1019175" cy="411956"/>
            </a:xfrm>
            <a:custGeom>
              <a:avLst/>
              <a:gdLst>
                <a:gd name="connsiteX0" fmla="*/ 0 w 1019175"/>
                <a:gd name="connsiteY0" fmla="*/ 121443 h 411956"/>
                <a:gd name="connsiteX1" fmla="*/ 61913 w 1019175"/>
                <a:gd name="connsiteY1" fmla="*/ 178593 h 411956"/>
                <a:gd name="connsiteX2" fmla="*/ 133350 w 1019175"/>
                <a:gd name="connsiteY2" fmla="*/ 245268 h 411956"/>
                <a:gd name="connsiteX3" fmla="*/ 169069 w 1019175"/>
                <a:gd name="connsiteY3" fmla="*/ 280987 h 411956"/>
                <a:gd name="connsiteX4" fmla="*/ 216694 w 1019175"/>
                <a:gd name="connsiteY4" fmla="*/ 335756 h 411956"/>
                <a:gd name="connsiteX5" fmla="*/ 226219 w 1019175"/>
                <a:gd name="connsiteY5" fmla="*/ 400050 h 411956"/>
                <a:gd name="connsiteX6" fmla="*/ 328613 w 1019175"/>
                <a:gd name="connsiteY6" fmla="*/ 409575 h 411956"/>
                <a:gd name="connsiteX7" fmla="*/ 416719 w 1019175"/>
                <a:gd name="connsiteY7" fmla="*/ 402431 h 411956"/>
                <a:gd name="connsiteX8" fmla="*/ 502444 w 1019175"/>
                <a:gd name="connsiteY8" fmla="*/ 409575 h 411956"/>
                <a:gd name="connsiteX9" fmla="*/ 566738 w 1019175"/>
                <a:gd name="connsiteY9" fmla="*/ 411956 h 411956"/>
                <a:gd name="connsiteX10" fmla="*/ 704850 w 1019175"/>
                <a:gd name="connsiteY10" fmla="*/ 409575 h 411956"/>
                <a:gd name="connsiteX11" fmla="*/ 933450 w 1019175"/>
                <a:gd name="connsiteY11" fmla="*/ 390525 h 411956"/>
                <a:gd name="connsiteX12" fmla="*/ 1019175 w 1019175"/>
                <a:gd name="connsiteY12" fmla="*/ 381000 h 411956"/>
                <a:gd name="connsiteX13" fmla="*/ 931069 w 1019175"/>
                <a:gd name="connsiteY13" fmla="*/ 371475 h 411956"/>
                <a:gd name="connsiteX14" fmla="*/ 890588 w 1019175"/>
                <a:gd name="connsiteY14" fmla="*/ 361950 h 411956"/>
                <a:gd name="connsiteX15" fmla="*/ 859631 w 1019175"/>
                <a:gd name="connsiteY15" fmla="*/ 350043 h 411956"/>
                <a:gd name="connsiteX16" fmla="*/ 826294 w 1019175"/>
                <a:gd name="connsiteY16" fmla="*/ 347662 h 411956"/>
                <a:gd name="connsiteX17" fmla="*/ 747713 w 1019175"/>
                <a:gd name="connsiteY17" fmla="*/ 340518 h 411956"/>
                <a:gd name="connsiteX18" fmla="*/ 688181 w 1019175"/>
                <a:gd name="connsiteY18" fmla="*/ 323850 h 411956"/>
                <a:gd name="connsiteX19" fmla="*/ 650081 w 1019175"/>
                <a:gd name="connsiteY19" fmla="*/ 314325 h 411956"/>
                <a:gd name="connsiteX20" fmla="*/ 631031 w 1019175"/>
                <a:gd name="connsiteY20" fmla="*/ 288131 h 411956"/>
                <a:gd name="connsiteX21" fmla="*/ 611981 w 1019175"/>
                <a:gd name="connsiteY21" fmla="*/ 223837 h 411956"/>
                <a:gd name="connsiteX22" fmla="*/ 592931 w 1019175"/>
                <a:gd name="connsiteY22" fmla="*/ 188118 h 411956"/>
                <a:gd name="connsiteX23" fmla="*/ 585788 w 1019175"/>
                <a:gd name="connsiteY23" fmla="*/ 171450 h 411956"/>
                <a:gd name="connsiteX24" fmla="*/ 566738 w 1019175"/>
                <a:gd name="connsiteY24" fmla="*/ 157162 h 411956"/>
                <a:gd name="connsiteX25" fmla="*/ 554831 w 1019175"/>
                <a:gd name="connsiteY25" fmla="*/ 123825 h 411956"/>
                <a:gd name="connsiteX26" fmla="*/ 450056 w 1019175"/>
                <a:gd name="connsiteY26" fmla="*/ 76200 h 411956"/>
                <a:gd name="connsiteX27" fmla="*/ 400050 w 1019175"/>
                <a:gd name="connsiteY27" fmla="*/ 47625 h 411956"/>
                <a:gd name="connsiteX28" fmla="*/ 352425 w 1019175"/>
                <a:gd name="connsiteY28" fmla="*/ 33337 h 411956"/>
                <a:gd name="connsiteX29" fmla="*/ 300038 w 1019175"/>
                <a:gd name="connsiteY29" fmla="*/ 23812 h 411956"/>
                <a:gd name="connsiteX30" fmla="*/ 280988 w 1019175"/>
                <a:gd name="connsiteY30" fmla="*/ 23812 h 411956"/>
                <a:gd name="connsiteX31" fmla="*/ 259556 w 1019175"/>
                <a:gd name="connsiteY31" fmla="*/ 11906 h 411956"/>
                <a:gd name="connsiteX32" fmla="*/ 226219 w 1019175"/>
                <a:gd name="connsiteY32" fmla="*/ 4762 h 411956"/>
                <a:gd name="connsiteX33" fmla="*/ 200025 w 1019175"/>
                <a:gd name="connsiteY33" fmla="*/ 0 h 411956"/>
                <a:gd name="connsiteX34" fmla="*/ 97631 w 1019175"/>
                <a:gd name="connsiteY34" fmla="*/ 61912 h 411956"/>
                <a:gd name="connsiteX35" fmla="*/ 66675 w 1019175"/>
                <a:gd name="connsiteY35" fmla="*/ 85725 h 411956"/>
                <a:gd name="connsiteX36" fmla="*/ 0 w 1019175"/>
                <a:gd name="connsiteY36" fmla="*/ 121443 h 411956"/>
                <a:gd name="connsiteX0" fmla="*/ 0 w 1019175"/>
                <a:gd name="connsiteY0" fmla="*/ 121443 h 411956"/>
                <a:gd name="connsiteX1" fmla="*/ 61913 w 1019175"/>
                <a:gd name="connsiteY1" fmla="*/ 178593 h 411956"/>
                <a:gd name="connsiteX2" fmla="*/ 133350 w 1019175"/>
                <a:gd name="connsiteY2" fmla="*/ 245268 h 411956"/>
                <a:gd name="connsiteX3" fmla="*/ 169069 w 1019175"/>
                <a:gd name="connsiteY3" fmla="*/ 280987 h 411956"/>
                <a:gd name="connsiteX4" fmla="*/ 216694 w 1019175"/>
                <a:gd name="connsiteY4" fmla="*/ 335756 h 411956"/>
                <a:gd name="connsiteX5" fmla="*/ 226219 w 1019175"/>
                <a:gd name="connsiteY5" fmla="*/ 400050 h 411956"/>
                <a:gd name="connsiteX6" fmla="*/ 328613 w 1019175"/>
                <a:gd name="connsiteY6" fmla="*/ 409575 h 411956"/>
                <a:gd name="connsiteX7" fmla="*/ 416719 w 1019175"/>
                <a:gd name="connsiteY7" fmla="*/ 402431 h 411956"/>
                <a:gd name="connsiteX8" fmla="*/ 502444 w 1019175"/>
                <a:gd name="connsiteY8" fmla="*/ 409575 h 411956"/>
                <a:gd name="connsiteX9" fmla="*/ 566738 w 1019175"/>
                <a:gd name="connsiteY9" fmla="*/ 411956 h 411956"/>
                <a:gd name="connsiteX10" fmla="*/ 704850 w 1019175"/>
                <a:gd name="connsiteY10" fmla="*/ 409575 h 411956"/>
                <a:gd name="connsiteX11" fmla="*/ 933450 w 1019175"/>
                <a:gd name="connsiteY11" fmla="*/ 390525 h 411956"/>
                <a:gd name="connsiteX12" fmla="*/ 1019175 w 1019175"/>
                <a:gd name="connsiteY12" fmla="*/ 381000 h 411956"/>
                <a:gd name="connsiteX13" fmla="*/ 931069 w 1019175"/>
                <a:gd name="connsiteY13" fmla="*/ 371475 h 411956"/>
                <a:gd name="connsiteX14" fmla="*/ 890588 w 1019175"/>
                <a:gd name="connsiteY14" fmla="*/ 361950 h 411956"/>
                <a:gd name="connsiteX15" fmla="*/ 859631 w 1019175"/>
                <a:gd name="connsiteY15" fmla="*/ 350043 h 411956"/>
                <a:gd name="connsiteX16" fmla="*/ 826294 w 1019175"/>
                <a:gd name="connsiteY16" fmla="*/ 347662 h 411956"/>
                <a:gd name="connsiteX17" fmla="*/ 747713 w 1019175"/>
                <a:gd name="connsiteY17" fmla="*/ 340518 h 411956"/>
                <a:gd name="connsiteX18" fmla="*/ 688181 w 1019175"/>
                <a:gd name="connsiteY18" fmla="*/ 323850 h 411956"/>
                <a:gd name="connsiteX19" fmla="*/ 623887 w 1019175"/>
                <a:gd name="connsiteY19" fmla="*/ 319087 h 411956"/>
                <a:gd name="connsiteX20" fmla="*/ 631031 w 1019175"/>
                <a:gd name="connsiteY20" fmla="*/ 288131 h 411956"/>
                <a:gd name="connsiteX21" fmla="*/ 611981 w 1019175"/>
                <a:gd name="connsiteY21" fmla="*/ 223837 h 411956"/>
                <a:gd name="connsiteX22" fmla="*/ 592931 w 1019175"/>
                <a:gd name="connsiteY22" fmla="*/ 188118 h 411956"/>
                <a:gd name="connsiteX23" fmla="*/ 585788 w 1019175"/>
                <a:gd name="connsiteY23" fmla="*/ 171450 h 411956"/>
                <a:gd name="connsiteX24" fmla="*/ 566738 w 1019175"/>
                <a:gd name="connsiteY24" fmla="*/ 157162 h 411956"/>
                <a:gd name="connsiteX25" fmla="*/ 554831 w 1019175"/>
                <a:gd name="connsiteY25" fmla="*/ 123825 h 411956"/>
                <a:gd name="connsiteX26" fmla="*/ 450056 w 1019175"/>
                <a:gd name="connsiteY26" fmla="*/ 76200 h 411956"/>
                <a:gd name="connsiteX27" fmla="*/ 400050 w 1019175"/>
                <a:gd name="connsiteY27" fmla="*/ 47625 h 411956"/>
                <a:gd name="connsiteX28" fmla="*/ 352425 w 1019175"/>
                <a:gd name="connsiteY28" fmla="*/ 33337 h 411956"/>
                <a:gd name="connsiteX29" fmla="*/ 300038 w 1019175"/>
                <a:gd name="connsiteY29" fmla="*/ 23812 h 411956"/>
                <a:gd name="connsiteX30" fmla="*/ 280988 w 1019175"/>
                <a:gd name="connsiteY30" fmla="*/ 23812 h 411956"/>
                <a:gd name="connsiteX31" fmla="*/ 259556 w 1019175"/>
                <a:gd name="connsiteY31" fmla="*/ 11906 h 411956"/>
                <a:gd name="connsiteX32" fmla="*/ 226219 w 1019175"/>
                <a:gd name="connsiteY32" fmla="*/ 4762 h 411956"/>
                <a:gd name="connsiteX33" fmla="*/ 200025 w 1019175"/>
                <a:gd name="connsiteY33" fmla="*/ 0 h 411956"/>
                <a:gd name="connsiteX34" fmla="*/ 97631 w 1019175"/>
                <a:gd name="connsiteY34" fmla="*/ 61912 h 411956"/>
                <a:gd name="connsiteX35" fmla="*/ 66675 w 1019175"/>
                <a:gd name="connsiteY35" fmla="*/ 85725 h 411956"/>
                <a:gd name="connsiteX36" fmla="*/ 0 w 1019175"/>
                <a:gd name="connsiteY36" fmla="*/ 121443 h 411956"/>
                <a:gd name="connsiteX0" fmla="*/ 0 w 1019175"/>
                <a:gd name="connsiteY0" fmla="*/ 121443 h 411956"/>
                <a:gd name="connsiteX1" fmla="*/ 61913 w 1019175"/>
                <a:gd name="connsiteY1" fmla="*/ 178593 h 411956"/>
                <a:gd name="connsiteX2" fmla="*/ 133350 w 1019175"/>
                <a:gd name="connsiteY2" fmla="*/ 245268 h 411956"/>
                <a:gd name="connsiteX3" fmla="*/ 169069 w 1019175"/>
                <a:gd name="connsiteY3" fmla="*/ 280987 h 411956"/>
                <a:gd name="connsiteX4" fmla="*/ 216694 w 1019175"/>
                <a:gd name="connsiteY4" fmla="*/ 335756 h 411956"/>
                <a:gd name="connsiteX5" fmla="*/ 226219 w 1019175"/>
                <a:gd name="connsiteY5" fmla="*/ 400050 h 411956"/>
                <a:gd name="connsiteX6" fmla="*/ 328613 w 1019175"/>
                <a:gd name="connsiteY6" fmla="*/ 409575 h 411956"/>
                <a:gd name="connsiteX7" fmla="*/ 416719 w 1019175"/>
                <a:gd name="connsiteY7" fmla="*/ 402431 h 411956"/>
                <a:gd name="connsiteX8" fmla="*/ 502444 w 1019175"/>
                <a:gd name="connsiteY8" fmla="*/ 409575 h 411956"/>
                <a:gd name="connsiteX9" fmla="*/ 566738 w 1019175"/>
                <a:gd name="connsiteY9" fmla="*/ 411956 h 411956"/>
                <a:gd name="connsiteX10" fmla="*/ 704850 w 1019175"/>
                <a:gd name="connsiteY10" fmla="*/ 409575 h 411956"/>
                <a:gd name="connsiteX11" fmla="*/ 933450 w 1019175"/>
                <a:gd name="connsiteY11" fmla="*/ 390525 h 411956"/>
                <a:gd name="connsiteX12" fmla="*/ 1019175 w 1019175"/>
                <a:gd name="connsiteY12" fmla="*/ 381000 h 411956"/>
                <a:gd name="connsiteX13" fmla="*/ 931069 w 1019175"/>
                <a:gd name="connsiteY13" fmla="*/ 371475 h 411956"/>
                <a:gd name="connsiteX14" fmla="*/ 890588 w 1019175"/>
                <a:gd name="connsiteY14" fmla="*/ 361950 h 411956"/>
                <a:gd name="connsiteX15" fmla="*/ 859631 w 1019175"/>
                <a:gd name="connsiteY15" fmla="*/ 350043 h 411956"/>
                <a:gd name="connsiteX16" fmla="*/ 826294 w 1019175"/>
                <a:gd name="connsiteY16" fmla="*/ 347662 h 411956"/>
                <a:gd name="connsiteX17" fmla="*/ 747713 w 1019175"/>
                <a:gd name="connsiteY17" fmla="*/ 340518 h 411956"/>
                <a:gd name="connsiteX18" fmla="*/ 688181 w 1019175"/>
                <a:gd name="connsiteY18" fmla="*/ 323850 h 411956"/>
                <a:gd name="connsiteX19" fmla="*/ 623887 w 1019175"/>
                <a:gd name="connsiteY19" fmla="*/ 319087 h 411956"/>
                <a:gd name="connsiteX20" fmla="*/ 631031 w 1019175"/>
                <a:gd name="connsiteY20" fmla="*/ 288131 h 411956"/>
                <a:gd name="connsiteX21" fmla="*/ 611981 w 1019175"/>
                <a:gd name="connsiteY21" fmla="*/ 223837 h 411956"/>
                <a:gd name="connsiteX22" fmla="*/ 592931 w 1019175"/>
                <a:gd name="connsiteY22" fmla="*/ 188118 h 411956"/>
                <a:gd name="connsiteX23" fmla="*/ 585788 w 1019175"/>
                <a:gd name="connsiteY23" fmla="*/ 171450 h 411956"/>
                <a:gd name="connsiteX24" fmla="*/ 566738 w 1019175"/>
                <a:gd name="connsiteY24" fmla="*/ 157162 h 411956"/>
                <a:gd name="connsiteX25" fmla="*/ 554831 w 1019175"/>
                <a:gd name="connsiteY25" fmla="*/ 123825 h 411956"/>
                <a:gd name="connsiteX26" fmla="*/ 450056 w 1019175"/>
                <a:gd name="connsiteY26" fmla="*/ 76200 h 411956"/>
                <a:gd name="connsiteX27" fmla="*/ 400050 w 1019175"/>
                <a:gd name="connsiteY27" fmla="*/ 47625 h 411956"/>
                <a:gd name="connsiteX28" fmla="*/ 352425 w 1019175"/>
                <a:gd name="connsiteY28" fmla="*/ 33337 h 411956"/>
                <a:gd name="connsiteX29" fmla="*/ 300038 w 1019175"/>
                <a:gd name="connsiteY29" fmla="*/ 23812 h 411956"/>
                <a:gd name="connsiteX30" fmla="*/ 280988 w 1019175"/>
                <a:gd name="connsiteY30" fmla="*/ 23812 h 411956"/>
                <a:gd name="connsiteX31" fmla="*/ 259556 w 1019175"/>
                <a:gd name="connsiteY31" fmla="*/ 11906 h 411956"/>
                <a:gd name="connsiteX32" fmla="*/ 226219 w 1019175"/>
                <a:gd name="connsiteY32" fmla="*/ 4762 h 411956"/>
                <a:gd name="connsiteX33" fmla="*/ 200025 w 1019175"/>
                <a:gd name="connsiteY33" fmla="*/ 0 h 411956"/>
                <a:gd name="connsiteX34" fmla="*/ 97631 w 1019175"/>
                <a:gd name="connsiteY34" fmla="*/ 61912 h 411956"/>
                <a:gd name="connsiteX35" fmla="*/ 66675 w 1019175"/>
                <a:gd name="connsiteY35" fmla="*/ 85725 h 411956"/>
                <a:gd name="connsiteX36" fmla="*/ 0 w 1019175"/>
                <a:gd name="connsiteY36" fmla="*/ 121443 h 411956"/>
                <a:gd name="connsiteX0" fmla="*/ 0 w 1019175"/>
                <a:gd name="connsiteY0" fmla="*/ 121443 h 411956"/>
                <a:gd name="connsiteX1" fmla="*/ 61913 w 1019175"/>
                <a:gd name="connsiteY1" fmla="*/ 178593 h 411956"/>
                <a:gd name="connsiteX2" fmla="*/ 133350 w 1019175"/>
                <a:gd name="connsiteY2" fmla="*/ 245268 h 411956"/>
                <a:gd name="connsiteX3" fmla="*/ 169069 w 1019175"/>
                <a:gd name="connsiteY3" fmla="*/ 280987 h 411956"/>
                <a:gd name="connsiteX4" fmla="*/ 216694 w 1019175"/>
                <a:gd name="connsiteY4" fmla="*/ 335756 h 411956"/>
                <a:gd name="connsiteX5" fmla="*/ 226219 w 1019175"/>
                <a:gd name="connsiteY5" fmla="*/ 400050 h 411956"/>
                <a:gd name="connsiteX6" fmla="*/ 328613 w 1019175"/>
                <a:gd name="connsiteY6" fmla="*/ 409575 h 411956"/>
                <a:gd name="connsiteX7" fmla="*/ 416719 w 1019175"/>
                <a:gd name="connsiteY7" fmla="*/ 402431 h 411956"/>
                <a:gd name="connsiteX8" fmla="*/ 502444 w 1019175"/>
                <a:gd name="connsiteY8" fmla="*/ 409575 h 411956"/>
                <a:gd name="connsiteX9" fmla="*/ 566738 w 1019175"/>
                <a:gd name="connsiteY9" fmla="*/ 411956 h 411956"/>
                <a:gd name="connsiteX10" fmla="*/ 704850 w 1019175"/>
                <a:gd name="connsiteY10" fmla="*/ 409575 h 411956"/>
                <a:gd name="connsiteX11" fmla="*/ 933450 w 1019175"/>
                <a:gd name="connsiteY11" fmla="*/ 390525 h 411956"/>
                <a:gd name="connsiteX12" fmla="*/ 1019175 w 1019175"/>
                <a:gd name="connsiteY12" fmla="*/ 381000 h 411956"/>
                <a:gd name="connsiteX13" fmla="*/ 931069 w 1019175"/>
                <a:gd name="connsiteY13" fmla="*/ 371475 h 411956"/>
                <a:gd name="connsiteX14" fmla="*/ 890588 w 1019175"/>
                <a:gd name="connsiteY14" fmla="*/ 361950 h 411956"/>
                <a:gd name="connsiteX15" fmla="*/ 859631 w 1019175"/>
                <a:gd name="connsiteY15" fmla="*/ 350043 h 411956"/>
                <a:gd name="connsiteX16" fmla="*/ 826294 w 1019175"/>
                <a:gd name="connsiteY16" fmla="*/ 347662 h 411956"/>
                <a:gd name="connsiteX17" fmla="*/ 747713 w 1019175"/>
                <a:gd name="connsiteY17" fmla="*/ 340518 h 411956"/>
                <a:gd name="connsiteX18" fmla="*/ 688181 w 1019175"/>
                <a:gd name="connsiteY18" fmla="*/ 323850 h 411956"/>
                <a:gd name="connsiteX19" fmla="*/ 631031 w 1019175"/>
                <a:gd name="connsiteY19" fmla="*/ 288131 h 411956"/>
                <a:gd name="connsiteX20" fmla="*/ 611981 w 1019175"/>
                <a:gd name="connsiteY20" fmla="*/ 223837 h 411956"/>
                <a:gd name="connsiteX21" fmla="*/ 592931 w 1019175"/>
                <a:gd name="connsiteY21" fmla="*/ 188118 h 411956"/>
                <a:gd name="connsiteX22" fmla="*/ 585788 w 1019175"/>
                <a:gd name="connsiteY22" fmla="*/ 171450 h 411956"/>
                <a:gd name="connsiteX23" fmla="*/ 566738 w 1019175"/>
                <a:gd name="connsiteY23" fmla="*/ 157162 h 411956"/>
                <a:gd name="connsiteX24" fmla="*/ 554831 w 1019175"/>
                <a:gd name="connsiteY24" fmla="*/ 123825 h 411956"/>
                <a:gd name="connsiteX25" fmla="*/ 450056 w 1019175"/>
                <a:gd name="connsiteY25" fmla="*/ 76200 h 411956"/>
                <a:gd name="connsiteX26" fmla="*/ 400050 w 1019175"/>
                <a:gd name="connsiteY26" fmla="*/ 47625 h 411956"/>
                <a:gd name="connsiteX27" fmla="*/ 352425 w 1019175"/>
                <a:gd name="connsiteY27" fmla="*/ 33337 h 411956"/>
                <a:gd name="connsiteX28" fmla="*/ 300038 w 1019175"/>
                <a:gd name="connsiteY28" fmla="*/ 23812 h 411956"/>
                <a:gd name="connsiteX29" fmla="*/ 280988 w 1019175"/>
                <a:gd name="connsiteY29" fmla="*/ 23812 h 411956"/>
                <a:gd name="connsiteX30" fmla="*/ 259556 w 1019175"/>
                <a:gd name="connsiteY30" fmla="*/ 11906 h 411956"/>
                <a:gd name="connsiteX31" fmla="*/ 226219 w 1019175"/>
                <a:gd name="connsiteY31" fmla="*/ 4762 h 411956"/>
                <a:gd name="connsiteX32" fmla="*/ 200025 w 1019175"/>
                <a:gd name="connsiteY32" fmla="*/ 0 h 411956"/>
                <a:gd name="connsiteX33" fmla="*/ 97631 w 1019175"/>
                <a:gd name="connsiteY33" fmla="*/ 61912 h 411956"/>
                <a:gd name="connsiteX34" fmla="*/ 66675 w 1019175"/>
                <a:gd name="connsiteY34" fmla="*/ 85725 h 411956"/>
                <a:gd name="connsiteX35" fmla="*/ 0 w 1019175"/>
                <a:gd name="connsiteY35" fmla="*/ 121443 h 411956"/>
                <a:gd name="connsiteX0" fmla="*/ 0 w 1019175"/>
                <a:gd name="connsiteY0" fmla="*/ 121443 h 411956"/>
                <a:gd name="connsiteX1" fmla="*/ 61913 w 1019175"/>
                <a:gd name="connsiteY1" fmla="*/ 178593 h 411956"/>
                <a:gd name="connsiteX2" fmla="*/ 133350 w 1019175"/>
                <a:gd name="connsiteY2" fmla="*/ 245268 h 411956"/>
                <a:gd name="connsiteX3" fmla="*/ 169069 w 1019175"/>
                <a:gd name="connsiteY3" fmla="*/ 280987 h 411956"/>
                <a:gd name="connsiteX4" fmla="*/ 216694 w 1019175"/>
                <a:gd name="connsiteY4" fmla="*/ 335756 h 411956"/>
                <a:gd name="connsiteX5" fmla="*/ 226219 w 1019175"/>
                <a:gd name="connsiteY5" fmla="*/ 400050 h 411956"/>
                <a:gd name="connsiteX6" fmla="*/ 328613 w 1019175"/>
                <a:gd name="connsiteY6" fmla="*/ 409575 h 411956"/>
                <a:gd name="connsiteX7" fmla="*/ 416719 w 1019175"/>
                <a:gd name="connsiteY7" fmla="*/ 402431 h 411956"/>
                <a:gd name="connsiteX8" fmla="*/ 502444 w 1019175"/>
                <a:gd name="connsiteY8" fmla="*/ 409575 h 411956"/>
                <a:gd name="connsiteX9" fmla="*/ 566738 w 1019175"/>
                <a:gd name="connsiteY9" fmla="*/ 411956 h 411956"/>
                <a:gd name="connsiteX10" fmla="*/ 704850 w 1019175"/>
                <a:gd name="connsiteY10" fmla="*/ 409575 h 411956"/>
                <a:gd name="connsiteX11" fmla="*/ 933450 w 1019175"/>
                <a:gd name="connsiteY11" fmla="*/ 390525 h 411956"/>
                <a:gd name="connsiteX12" fmla="*/ 1019175 w 1019175"/>
                <a:gd name="connsiteY12" fmla="*/ 381000 h 411956"/>
                <a:gd name="connsiteX13" fmla="*/ 931069 w 1019175"/>
                <a:gd name="connsiteY13" fmla="*/ 371475 h 411956"/>
                <a:gd name="connsiteX14" fmla="*/ 890588 w 1019175"/>
                <a:gd name="connsiteY14" fmla="*/ 361950 h 411956"/>
                <a:gd name="connsiteX15" fmla="*/ 859631 w 1019175"/>
                <a:gd name="connsiteY15" fmla="*/ 350043 h 411956"/>
                <a:gd name="connsiteX16" fmla="*/ 826294 w 1019175"/>
                <a:gd name="connsiteY16" fmla="*/ 347662 h 411956"/>
                <a:gd name="connsiteX17" fmla="*/ 747713 w 1019175"/>
                <a:gd name="connsiteY17" fmla="*/ 340518 h 411956"/>
                <a:gd name="connsiteX18" fmla="*/ 688181 w 1019175"/>
                <a:gd name="connsiteY18" fmla="*/ 323850 h 411956"/>
                <a:gd name="connsiteX19" fmla="*/ 631031 w 1019175"/>
                <a:gd name="connsiteY19" fmla="*/ 288131 h 411956"/>
                <a:gd name="connsiteX20" fmla="*/ 611981 w 1019175"/>
                <a:gd name="connsiteY20" fmla="*/ 223837 h 411956"/>
                <a:gd name="connsiteX21" fmla="*/ 592931 w 1019175"/>
                <a:gd name="connsiteY21" fmla="*/ 188118 h 411956"/>
                <a:gd name="connsiteX22" fmla="*/ 585788 w 1019175"/>
                <a:gd name="connsiteY22" fmla="*/ 171450 h 411956"/>
                <a:gd name="connsiteX23" fmla="*/ 554831 w 1019175"/>
                <a:gd name="connsiteY23" fmla="*/ 123825 h 411956"/>
                <a:gd name="connsiteX24" fmla="*/ 450056 w 1019175"/>
                <a:gd name="connsiteY24" fmla="*/ 76200 h 411956"/>
                <a:gd name="connsiteX25" fmla="*/ 400050 w 1019175"/>
                <a:gd name="connsiteY25" fmla="*/ 47625 h 411956"/>
                <a:gd name="connsiteX26" fmla="*/ 352425 w 1019175"/>
                <a:gd name="connsiteY26" fmla="*/ 33337 h 411956"/>
                <a:gd name="connsiteX27" fmla="*/ 300038 w 1019175"/>
                <a:gd name="connsiteY27" fmla="*/ 23812 h 411956"/>
                <a:gd name="connsiteX28" fmla="*/ 280988 w 1019175"/>
                <a:gd name="connsiteY28" fmla="*/ 23812 h 411956"/>
                <a:gd name="connsiteX29" fmla="*/ 259556 w 1019175"/>
                <a:gd name="connsiteY29" fmla="*/ 11906 h 411956"/>
                <a:gd name="connsiteX30" fmla="*/ 226219 w 1019175"/>
                <a:gd name="connsiteY30" fmla="*/ 4762 h 411956"/>
                <a:gd name="connsiteX31" fmla="*/ 200025 w 1019175"/>
                <a:gd name="connsiteY31" fmla="*/ 0 h 411956"/>
                <a:gd name="connsiteX32" fmla="*/ 97631 w 1019175"/>
                <a:gd name="connsiteY32" fmla="*/ 61912 h 411956"/>
                <a:gd name="connsiteX33" fmla="*/ 66675 w 1019175"/>
                <a:gd name="connsiteY33" fmla="*/ 85725 h 411956"/>
                <a:gd name="connsiteX34" fmla="*/ 0 w 1019175"/>
                <a:gd name="connsiteY34" fmla="*/ 121443 h 41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19175" h="411956">
                  <a:moveTo>
                    <a:pt x="0" y="121443"/>
                  </a:moveTo>
                  <a:lnTo>
                    <a:pt x="61913" y="178593"/>
                  </a:lnTo>
                  <a:lnTo>
                    <a:pt x="133350" y="245268"/>
                  </a:lnTo>
                  <a:lnTo>
                    <a:pt x="169069" y="280987"/>
                  </a:lnTo>
                  <a:lnTo>
                    <a:pt x="216694" y="335756"/>
                  </a:lnTo>
                  <a:lnTo>
                    <a:pt x="226219" y="400050"/>
                  </a:lnTo>
                  <a:lnTo>
                    <a:pt x="328613" y="409575"/>
                  </a:lnTo>
                  <a:lnTo>
                    <a:pt x="416719" y="402431"/>
                  </a:lnTo>
                  <a:lnTo>
                    <a:pt x="502444" y="409575"/>
                  </a:lnTo>
                  <a:lnTo>
                    <a:pt x="566738" y="411956"/>
                  </a:lnTo>
                  <a:lnTo>
                    <a:pt x="704850" y="409575"/>
                  </a:lnTo>
                  <a:lnTo>
                    <a:pt x="933450" y="390525"/>
                  </a:lnTo>
                  <a:lnTo>
                    <a:pt x="1019175" y="381000"/>
                  </a:lnTo>
                  <a:lnTo>
                    <a:pt x="931069" y="371475"/>
                  </a:lnTo>
                  <a:lnTo>
                    <a:pt x="890588" y="361950"/>
                  </a:lnTo>
                  <a:lnTo>
                    <a:pt x="859631" y="350043"/>
                  </a:lnTo>
                  <a:lnTo>
                    <a:pt x="826294" y="347662"/>
                  </a:lnTo>
                  <a:lnTo>
                    <a:pt x="747713" y="340518"/>
                  </a:lnTo>
                  <a:lnTo>
                    <a:pt x="688181" y="323850"/>
                  </a:lnTo>
                  <a:lnTo>
                    <a:pt x="631031" y="288131"/>
                  </a:lnTo>
                  <a:lnTo>
                    <a:pt x="611981" y="223837"/>
                  </a:lnTo>
                  <a:lnTo>
                    <a:pt x="592931" y="188118"/>
                  </a:lnTo>
                  <a:lnTo>
                    <a:pt x="585788" y="171450"/>
                  </a:lnTo>
                  <a:lnTo>
                    <a:pt x="554831" y="123825"/>
                  </a:lnTo>
                  <a:lnTo>
                    <a:pt x="450056" y="76200"/>
                  </a:lnTo>
                  <a:lnTo>
                    <a:pt x="400050" y="47625"/>
                  </a:lnTo>
                  <a:lnTo>
                    <a:pt x="352425" y="33337"/>
                  </a:lnTo>
                  <a:lnTo>
                    <a:pt x="300038" y="23812"/>
                  </a:lnTo>
                  <a:lnTo>
                    <a:pt x="280988" y="23812"/>
                  </a:lnTo>
                  <a:lnTo>
                    <a:pt x="259556" y="11906"/>
                  </a:lnTo>
                  <a:lnTo>
                    <a:pt x="226219" y="4762"/>
                  </a:lnTo>
                  <a:lnTo>
                    <a:pt x="200025" y="0"/>
                  </a:lnTo>
                  <a:lnTo>
                    <a:pt x="97631" y="61912"/>
                  </a:lnTo>
                  <a:lnTo>
                    <a:pt x="66675" y="85725"/>
                  </a:lnTo>
                  <a:lnTo>
                    <a:pt x="0" y="12144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1796505" y="2213017"/>
              <a:ext cx="1240631" cy="419100"/>
            </a:xfrm>
            <a:custGeom>
              <a:avLst/>
              <a:gdLst>
                <a:gd name="connsiteX0" fmla="*/ 1240631 w 1240631"/>
                <a:gd name="connsiteY0" fmla="*/ 350044 h 419100"/>
                <a:gd name="connsiteX1" fmla="*/ 1240631 w 1240631"/>
                <a:gd name="connsiteY1" fmla="*/ 350044 h 419100"/>
                <a:gd name="connsiteX2" fmla="*/ 1219200 w 1240631"/>
                <a:gd name="connsiteY2" fmla="*/ 390525 h 419100"/>
                <a:gd name="connsiteX3" fmla="*/ 1185862 w 1240631"/>
                <a:gd name="connsiteY3" fmla="*/ 404812 h 419100"/>
                <a:gd name="connsiteX4" fmla="*/ 1119187 w 1240631"/>
                <a:gd name="connsiteY4" fmla="*/ 397669 h 419100"/>
                <a:gd name="connsiteX5" fmla="*/ 1052512 w 1240631"/>
                <a:gd name="connsiteY5" fmla="*/ 383381 h 419100"/>
                <a:gd name="connsiteX6" fmla="*/ 964406 w 1240631"/>
                <a:gd name="connsiteY6" fmla="*/ 369094 h 419100"/>
                <a:gd name="connsiteX7" fmla="*/ 883444 w 1240631"/>
                <a:gd name="connsiteY7" fmla="*/ 376237 h 419100"/>
                <a:gd name="connsiteX8" fmla="*/ 800100 w 1240631"/>
                <a:gd name="connsiteY8" fmla="*/ 400050 h 419100"/>
                <a:gd name="connsiteX9" fmla="*/ 728662 w 1240631"/>
                <a:gd name="connsiteY9" fmla="*/ 411956 h 419100"/>
                <a:gd name="connsiteX10" fmla="*/ 659606 w 1240631"/>
                <a:gd name="connsiteY10" fmla="*/ 414337 h 419100"/>
                <a:gd name="connsiteX11" fmla="*/ 581025 w 1240631"/>
                <a:gd name="connsiteY11" fmla="*/ 411956 h 419100"/>
                <a:gd name="connsiteX12" fmla="*/ 516731 w 1240631"/>
                <a:gd name="connsiteY12" fmla="*/ 409575 h 419100"/>
                <a:gd name="connsiteX13" fmla="*/ 440531 w 1240631"/>
                <a:gd name="connsiteY13" fmla="*/ 419100 h 419100"/>
                <a:gd name="connsiteX14" fmla="*/ 423862 w 1240631"/>
                <a:gd name="connsiteY14" fmla="*/ 361950 h 419100"/>
                <a:gd name="connsiteX15" fmla="*/ 392906 w 1240631"/>
                <a:gd name="connsiteY15" fmla="*/ 290512 h 419100"/>
                <a:gd name="connsiteX16" fmla="*/ 371475 w 1240631"/>
                <a:gd name="connsiteY16" fmla="*/ 238125 h 419100"/>
                <a:gd name="connsiteX17" fmla="*/ 352425 w 1240631"/>
                <a:gd name="connsiteY17" fmla="*/ 214312 h 419100"/>
                <a:gd name="connsiteX18" fmla="*/ 316706 w 1240631"/>
                <a:gd name="connsiteY18" fmla="*/ 183356 h 419100"/>
                <a:gd name="connsiteX19" fmla="*/ 290512 w 1240631"/>
                <a:gd name="connsiteY19" fmla="*/ 164306 h 419100"/>
                <a:gd name="connsiteX20" fmla="*/ 221456 w 1240631"/>
                <a:gd name="connsiteY20" fmla="*/ 130969 h 419100"/>
                <a:gd name="connsiteX21" fmla="*/ 130969 w 1240631"/>
                <a:gd name="connsiteY21" fmla="*/ 83344 h 419100"/>
                <a:gd name="connsiteX22" fmla="*/ 73819 w 1240631"/>
                <a:gd name="connsiteY22" fmla="*/ 66675 h 419100"/>
                <a:gd name="connsiteX23" fmla="*/ 0 w 1240631"/>
                <a:gd name="connsiteY23" fmla="*/ 45244 h 419100"/>
                <a:gd name="connsiteX24" fmla="*/ 76200 w 1240631"/>
                <a:gd name="connsiteY24" fmla="*/ 38100 h 419100"/>
                <a:gd name="connsiteX25" fmla="*/ 126206 w 1240631"/>
                <a:gd name="connsiteY25" fmla="*/ 28575 h 419100"/>
                <a:gd name="connsiteX26" fmla="*/ 195262 w 1240631"/>
                <a:gd name="connsiteY26" fmla="*/ 14287 h 419100"/>
                <a:gd name="connsiteX27" fmla="*/ 242887 w 1240631"/>
                <a:gd name="connsiteY27" fmla="*/ 9525 h 419100"/>
                <a:gd name="connsiteX28" fmla="*/ 290512 w 1240631"/>
                <a:gd name="connsiteY28" fmla="*/ 0 h 419100"/>
                <a:gd name="connsiteX29" fmla="*/ 357187 w 1240631"/>
                <a:gd name="connsiteY29" fmla="*/ 14287 h 419100"/>
                <a:gd name="connsiteX30" fmla="*/ 409575 w 1240631"/>
                <a:gd name="connsiteY30" fmla="*/ 26194 h 419100"/>
                <a:gd name="connsiteX31" fmla="*/ 440531 w 1240631"/>
                <a:gd name="connsiteY31" fmla="*/ 35719 h 419100"/>
                <a:gd name="connsiteX32" fmla="*/ 495300 w 1240631"/>
                <a:gd name="connsiteY32" fmla="*/ 59531 h 419100"/>
                <a:gd name="connsiteX33" fmla="*/ 571500 w 1240631"/>
                <a:gd name="connsiteY33" fmla="*/ 92869 h 419100"/>
                <a:gd name="connsiteX34" fmla="*/ 638175 w 1240631"/>
                <a:gd name="connsiteY34" fmla="*/ 123825 h 419100"/>
                <a:gd name="connsiteX35" fmla="*/ 733425 w 1240631"/>
                <a:gd name="connsiteY35" fmla="*/ 171450 h 419100"/>
                <a:gd name="connsiteX36" fmla="*/ 814387 w 1240631"/>
                <a:gd name="connsiteY36" fmla="*/ 202406 h 419100"/>
                <a:gd name="connsiteX37" fmla="*/ 888206 w 1240631"/>
                <a:gd name="connsiteY37" fmla="*/ 226219 h 419100"/>
                <a:gd name="connsiteX38" fmla="*/ 971550 w 1240631"/>
                <a:gd name="connsiteY38" fmla="*/ 269081 h 419100"/>
                <a:gd name="connsiteX39" fmla="*/ 1088231 w 1240631"/>
                <a:gd name="connsiteY39" fmla="*/ 309562 h 419100"/>
                <a:gd name="connsiteX40" fmla="*/ 1164431 w 1240631"/>
                <a:gd name="connsiteY40" fmla="*/ 295275 h 419100"/>
                <a:gd name="connsiteX41" fmla="*/ 1240631 w 1240631"/>
                <a:gd name="connsiteY41" fmla="*/ 350044 h 419100"/>
                <a:gd name="connsiteX0" fmla="*/ 1240631 w 1240631"/>
                <a:gd name="connsiteY0" fmla="*/ 350044 h 419100"/>
                <a:gd name="connsiteX1" fmla="*/ 1240631 w 1240631"/>
                <a:gd name="connsiteY1" fmla="*/ 350044 h 419100"/>
                <a:gd name="connsiteX2" fmla="*/ 1219200 w 1240631"/>
                <a:gd name="connsiteY2" fmla="*/ 390525 h 419100"/>
                <a:gd name="connsiteX3" fmla="*/ 1185862 w 1240631"/>
                <a:gd name="connsiteY3" fmla="*/ 404812 h 419100"/>
                <a:gd name="connsiteX4" fmla="*/ 1119187 w 1240631"/>
                <a:gd name="connsiteY4" fmla="*/ 397669 h 419100"/>
                <a:gd name="connsiteX5" fmla="*/ 1052512 w 1240631"/>
                <a:gd name="connsiteY5" fmla="*/ 383381 h 419100"/>
                <a:gd name="connsiteX6" fmla="*/ 964406 w 1240631"/>
                <a:gd name="connsiteY6" fmla="*/ 369094 h 419100"/>
                <a:gd name="connsiteX7" fmla="*/ 883444 w 1240631"/>
                <a:gd name="connsiteY7" fmla="*/ 376237 h 419100"/>
                <a:gd name="connsiteX8" fmla="*/ 800100 w 1240631"/>
                <a:gd name="connsiteY8" fmla="*/ 400050 h 419100"/>
                <a:gd name="connsiteX9" fmla="*/ 728662 w 1240631"/>
                <a:gd name="connsiteY9" fmla="*/ 411956 h 419100"/>
                <a:gd name="connsiteX10" fmla="*/ 659606 w 1240631"/>
                <a:gd name="connsiteY10" fmla="*/ 414337 h 419100"/>
                <a:gd name="connsiteX11" fmla="*/ 581025 w 1240631"/>
                <a:gd name="connsiteY11" fmla="*/ 411956 h 419100"/>
                <a:gd name="connsiteX12" fmla="*/ 516731 w 1240631"/>
                <a:gd name="connsiteY12" fmla="*/ 409575 h 419100"/>
                <a:gd name="connsiteX13" fmla="*/ 440531 w 1240631"/>
                <a:gd name="connsiteY13" fmla="*/ 419100 h 419100"/>
                <a:gd name="connsiteX14" fmla="*/ 423862 w 1240631"/>
                <a:gd name="connsiteY14" fmla="*/ 361950 h 419100"/>
                <a:gd name="connsiteX15" fmla="*/ 392906 w 1240631"/>
                <a:gd name="connsiteY15" fmla="*/ 290512 h 419100"/>
                <a:gd name="connsiteX16" fmla="*/ 371475 w 1240631"/>
                <a:gd name="connsiteY16" fmla="*/ 238125 h 419100"/>
                <a:gd name="connsiteX17" fmla="*/ 352425 w 1240631"/>
                <a:gd name="connsiteY17" fmla="*/ 214312 h 419100"/>
                <a:gd name="connsiteX18" fmla="*/ 316706 w 1240631"/>
                <a:gd name="connsiteY18" fmla="*/ 183356 h 419100"/>
                <a:gd name="connsiteX19" fmla="*/ 290512 w 1240631"/>
                <a:gd name="connsiteY19" fmla="*/ 164306 h 419100"/>
                <a:gd name="connsiteX20" fmla="*/ 221456 w 1240631"/>
                <a:gd name="connsiteY20" fmla="*/ 130969 h 419100"/>
                <a:gd name="connsiteX21" fmla="*/ 130969 w 1240631"/>
                <a:gd name="connsiteY21" fmla="*/ 83344 h 419100"/>
                <a:gd name="connsiteX22" fmla="*/ 73819 w 1240631"/>
                <a:gd name="connsiteY22" fmla="*/ 66675 h 419100"/>
                <a:gd name="connsiteX23" fmla="*/ 0 w 1240631"/>
                <a:gd name="connsiteY23" fmla="*/ 45244 h 419100"/>
                <a:gd name="connsiteX24" fmla="*/ 76200 w 1240631"/>
                <a:gd name="connsiteY24" fmla="*/ 38100 h 419100"/>
                <a:gd name="connsiteX25" fmla="*/ 126206 w 1240631"/>
                <a:gd name="connsiteY25" fmla="*/ 28575 h 419100"/>
                <a:gd name="connsiteX26" fmla="*/ 195262 w 1240631"/>
                <a:gd name="connsiteY26" fmla="*/ 14287 h 419100"/>
                <a:gd name="connsiteX27" fmla="*/ 242887 w 1240631"/>
                <a:gd name="connsiteY27" fmla="*/ 9525 h 419100"/>
                <a:gd name="connsiteX28" fmla="*/ 290512 w 1240631"/>
                <a:gd name="connsiteY28" fmla="*/ 0 h 419100"/>
                <a:gd name="connsiteX29" fmla="*/ 357187 w 1240631"/>
                <a:gd name="connsiteY29" fmla="*/ 14287 h 419100"/>
                <a:gd name="connsiteX30" fmla="*/ 409575 w 1240631"/>
                <a:gd name="connsiteY30" fmla="*/ 26194 h 419100"/>
                <a:gd name="connsiteX31" fmla="*/ 440531 w 1240631"/>
                <a:gd name="connsiteY31" fmla="*/ 35719 h 419100"/>
                <a:gd name="connsiteX32" fmla="*/ 495300 w 1240631"/>
                <a:gd name="connsiteY32" fmla="*/ 59531 h 419100"/>
                <a:gd name="connsiteX33" fmla="*/ 571500 w 1240631"/>
                <a:gd name="connsiteY33" fmla="*/ 92869 h 419100"/>
                <a:gd name="connsiteX34" fmla="*/ 638175 w 1240631"/>
                <a:gd name="connsiteY34" fmla="*/ 123825 h 419100"/>
                <a:gd name="connsiteX35" fmla="*/ 733425 w 1240631"/>
                <a:gd name="connsiteY35" fmla="*/ 171450 h 419100"/>
                <a:gd name="connsiteX36" fmla="*/ 814387 w 1240631"/>
                <a:gd name="connsiteY36" fmla="*/ 202406 h 419100"/>
                <a:gd name="connsiteX37" fmla="*/ 888206 w 1240631"/>
                <a:gd name="connsiteY37" fmla="*/ 226219 h 419100"/>
                <a:gd name="connsiteX38" fmla="*/ 971550 w 1240631"/>
                <a:gd name="connsiteY38" fmla="*/ 269081 h 419100"/>
                <a:gd name="connsiteX39" fmla="*/ 1054893 w 1240631"/>
                <a:gd name="connsiteY39" fmla="*/ 284321 h 419100"/>
                <a:gd name="connsiteX40" fmla="*/ 1164431 w 1240631"/>
                <a:gd name="connsiteY40" fmla="*/ 295275 h 419100"/>
                <a:gd name="connsiteX41" fmla="*/ 1240631 w 1240631"/>
                <a:gd name="connsiteY41" fmla="*/ 350044 h 419100"/>
                <a:gd name="connsiteX0" fmla="*/ 1240631 w 1240631"/>
                <a:gd name="connsiteY0" fmla="*/ 350044 h 419100"/>
                <a:gd name="connsiteX1" fmla="*/ 1240631 w 1240631"/>
                <a:gd name="connsiteY1" fmla="*/ 350044 h 419100"/>
                <a:gd name="connsiteX2" fmla="*/ 1219200 w 1240631"/>
                <a:gd name="connsiteY2" fmla="*/ 390525 h 419100"/>
                <a:gd name="connsiteX3" fmla="*/ 1185862 w 1240631"/>
                <a:gd name="connsiteY3" fmla="*/ 404812 h 419100"/>
                <a:gd name="connsiteX4" fmla="*/ 1119187 w 1240631"/>
                <a:gd name="connsiteY4" fmla="*/ 397669 h 419100"/>
                <a:gd name="connsiteX5" fmla="*/ 1052512 w 1240631"/>
                <a:gd name="connsiteY5" fmla="*/ 383381 h 419100"/>
                <a:gd name="connsiteX6" fmla="*/ 964406 w 1240631"/>
                <a:gd name="connsiteY6" fmla="*/ 369094 h 419100"/>
                <a:gd name="connsiteX7" fmla="*/ 883444 w 1240631"/>
                <a:gd name="connsiteY7" fmla="*/ 376237 h 419100"/>
                <a:gd name="connsiteX8" fmla="*/ 800100 w 1240631"/>
                <a:gd name="connsiteY8" fmla="*/ 400050 h 419100"/>
                <a:gd name="connsiteX9" fmla="*/ 728662 w 1240631"/>
                <a:gd name="connsiteY9" fmla="*/ 411956 h 419100"/>
                <a:gd name="connsiteX10" fmla="*/ 659606 w 1240631"/>
                <a:gd name="connsiteY10" fmla="*/ 414337 h 419100"/>
                <a:gd name="connsiteX11" fmla="*/ 581025 w 1240631"/>
                <a:gd name="connsiteY11" fmla="*/ 411956 h 419100"/>
                <a:gd name="connsiteX12" fmla="*/ 516731 w 1240631"/>
                <a:gd name="connsiteY12" fmla="*/ 409575 h 419100"/>
                <a:gd name="connsiteX13" fmla="*/ 440531 w 1240631"/>
                <a:gd name="connsiteY13" fmla="*/ 419100 h 419100"/>
                <a:gd name="connsiteX14" fmla="*/ 423862 w 1240631"/>
                <a:gd name="connsiteY14" fmla="*/ 361950 h 419100"/>
                <a:gd name="connsiteX15" fmla="*/ 392906 w 1240631"/>
                <a:gd name="connsiteY15" fmla="*/ 290512 h 419100"/>
                <a:gd name="connsiteX16" fmla="*/ 371475 w 1240631"/>
                <a:gd name="connsiteY16" fmla="*/ 238125 h 419100"/>
                <a:gd name="connsiteX17" fmla="*/ 352425 w 1240631"/>
                <a:gd name="connsiteY17" fmla="*/ 214312 h 419100"/>
                <a:gd name="connsiteX18" fmla="*/ 316706 w 1240631"/>
                <a:gd name="connsiteY18" fmla="*/ 183356 h 419100"/>
                <a:gd name="connsiteX19" fmla="*/ 290512 w 1240631"/>
                <a:gd name="connsiteY19" fmla="*/ 164306 h 419100"/>
                <a:gd name="connsiteX20" fmla="*/ 221456 w 1240631"/>
                <a:gd name="connsiteY20" fmla="*/ 130969 h 419100"/>
                <a:gd name="connsiteX21" fmla="*/ 130969 w 1240631"/>
                <a:gd name="connsiteY21" fmla="*/ 83344 h 419100"/>
                <a:gd name="connsiteX22" fmla="*/ 73819 w 1240631"/>
                <a:gd name="connsiteY22" fmla="*/ 66675 h 419100"/>
                <a:gd name="connsiteX23" fmla="*/ 0 w 1240631"/>
                <a:gd name="connsiteY23" fmla="*/ 45244 h 419100"/>
                <a:gd name="connsiteX24" fmla="*/ 76200 w 1240631"/>
                <a:gd name="connsiteY24" fmla="*/ 38100 h 419100"/>
                <a:gd name="connsiteX25" fmla="*/ 126206 w 1240631"/>
                <a:gd name="connsiteY25" fmla="*/ 28575 h 419100"/>
                <a:gd name="connsiteX26" fmla="*/ 195262 w 1240631"/>
                <a:gd name="connsiteY26" fmla="*/ 14287 h 419100"/>
                <a:gd name="connsiteX27" fmla="*/ 242887 w 1240631"/>
                <a:gd name="connsiteY27" fmla="*/ 9525 h 419100"/>
                <a:gd name="connsiteX28" fmla="*/ 290512 w 1240631"/>
                <a:gd name="connsiteY28" fmla="*/ 0 h 419100"/>
                <a:gd name="connsiteX29" fmla="*/ 357187 w 1240631"/>
                <a:gd name="connsiteY29" fmla="*/ 14287 h 419100"/>
                <a:gd name="connsiteX30" fmla="*/ 409575 w 1240631"/>
                <a:gd name="connsiteY30" fmla="*/ 26194 h 419100"/>
                <a:gd name="connsiteX31" fmla="*/ 440531 w 1240631"/>
                <a:gd name="connsiteY31" fmla="*/ 35719 h 419100"/>
                <a:gd name="connsiteX32" fmla="*/ 495300 w 1240631"/>
                <a:gd name="connsiteY32" fmla="*/ 59531 h 419100"/>
                <a:gd name="connsiteX33" fmla="*/ 571500 w 1240631"/>
                <a:gd name="connsiteY33" fmla="*/ 92869 h 419100"/>
                <a:gd name="connsiteX34" fmla="*/ 638175 w 1240631"/>
                <a:gd name="connsiteY34" fmla="*/ 123825 h 419100"/>
                <a:gd name="connsiteX35" fmla="*/ 733425 w 1240631"/>
                <a:gd name="connsiteY35" fmla="*/ 171450 h 419100"/>
                <a:gd name="connsiteX36" fmla="*/ 814387 w 1240631"/>
                <a:gd name="connsiteY36" fmla="*/ 202406 h 419100"/>
                <a:gd name="connsiteX37" fmla="*/ 888206 w 1240631"/>
                <a:gd name="connsiteY37" fmla="*/ 226219 h 419100"/>
                <a:gd name="connsiteX38" fmla="*/ 935831 w 1240631"/>
                <a:gd name="connsiteY38" fmla="*/ 246219 h 419100"/>
                <a:gd name="connsiteX39" fmla="*/ 1054893 w 1240631"/>
                <a:gd name="connsiteY39" fmla="*/ 284321 h 419100"/>
                <a:gd name="connsiteX40" fmla="*/ 1164431 w 1240631"/>
                <a:gd name="connsiteY40" fmla="*/ 295275 h 419100"/>
                <a:gd name="connsiteX41" fmla="*/ 1240631 w 1240631"/>
                <a:gd name="connsiteY41" fmla="*/ 350044 h 419100"/>
                <a:gd name="connsiteX0" fmla="*/ 1240631 w 1240631"/>
                <a:gd name="connsiteY0" fmla="*/ 350044 h 419100"/>
                <a:gd name="connsiteX1" fmla="*/ 1240631 w 1240631"/>
                <a:gd name="connsiteY1" fmla="*/ 350044 h 419100"/>
                <a:gd name="connsiteX2" fmla="*/ 1219200 w 1240631"/>
                <a:gd name="connsiteY2" fmla="*/ 390525 h 419100"/>
                <a:gd name="connsiteX3" fmla="*/ 1185862 w 1240631"/>
                <a:gd name="connsiteY3" fmla="*/ 404812 h 419100"/>
                <a:gd name="connsiteX4" fmla="*/ 1119187 w 1240631"/>
                <a:gd name="connsiteY4" fmla="*/ 397669 h 419100"/>
                <a:gd name="connsiteX5" fmla="*/ 1052512 w 1240631"/>
                <a:gd name="connsiteY5" fmla="*/ 383381 h 419100"/>
                <a:gd name="connsiteX6" fmla="*/ 964406 w 1240631"/>
                <a:gd name="connsiteY6" fmla="*/ 369094 h 419100"/>
                <a:gd name="connsiteX7" fmla="*/ 883444 w 1240631"/>
                <a:gd name="connsiteY7" fmla="*/ 376237 h 419100"/>
                <a:gd name="connsiteX8" fmla="*/ 800100 w 1240631"/>
                <a:gd name="connsiteY8" fmla="*/ 400050 h 419100"/>
                <a:gd name="connsiteX9" fmla="*/ 728662 w 1240631"/>
                <a:gd name="connsiteY9" fmla="*/ 411956 h 419100"/>
                <a:gd name="connsiteX10" fmla="*/ 659606 w 1240631"/>
                <a:gd name="connsiteY10" fmla="*/ 414337 h 419100"/>
                <a:gd name="connsiteX11" fmla="*/ 581025 w 1240631"/>
                <a:gd name="connsiteY11" fmla="*/ 411956 h 419100"/>
                <a:gd name="connsiteX12" fmla="*/ 516731 w 1240631"/>
                <a:gd name="connsiteY12" fmla="*/ 409575 h 419100"/>
                <a:gd name="connsiteX13" fmla="*/ 440531 w 1240631"/>
                <a:gd name="connsiteY13" fmla="*/ 419100 h 419100"/>
                <a:gd name="connsiteX14" fmla="*/ 423862 w 1240631"/>
                <a:gd name="connsiteY14" fmla="*/ 361950 h 419100"/>
                <a:gd name="connsiteX15" fmla="*/ 392906 w 1240631"/>
                <a:gd name="connsiteY15" fmla="*/ 290512 h 419100"/>
                <a:gd name="connsiteX16" fmla="*/ 371475 w 1240631"/>
                <a:gd name="connsiteY16" fmla="*/ 238125 h 419100"/>
                <a:gd name="connsiteX17" fmla="*/ 352425 w 1240631"/>
                <a:gd name="connsiteY17" fmla="*/ 214312 h 419100"/>
                <a:gd name="connsiteX18" fmla="*/ 316706 w 1240631"/>
                <a:gd name="connsiteY18" fmla="*/ 183356 h 419100"/>
                <a:gd name="connsiteX19" fmla="*/ 290512 w 1240631"/>
                <a:gd name="connsiteY19" fmla="*/ 164306 h 419100"/>
                <a:gd name="connsiteX20" fmla="*/ 221456 w 1240631"/>
                <a:gd name="connsiteY20" fmla="*/ 130969 h 419100"/>
                <a:gd name="connsiteX21" fmla="*/ 130969 w 1240631"/>
                <a:gd name="connsiteY21" fmla="*/ 83344 h 419100"/>
                <a:gd name="connsiteX22" fmla="*/ 73819 w 1240631"/>
                <a:gd name="connsiteY22" fmla="*/ 66675 h 419100"/>
                <a:gd name="connsiteX23" fmla="*/ 0 w 1240631"/>
                <a:gd name="connsiteY23" fmla="*/ 45244 h 419100"/>
                <a:gd name="connsiteX24" fmla="*/ 76200 w 1240631"/>
                <a:gd name="connsiteY24" fmla="*/ 38100 h 419100"/>
                <a:gd name="connsiteX25" fmla="*/ 126206 w 1240631"/>
                <a:gd name="connsiteY25" fmla="*/ 28575 h 419100"/>
                <a:gd name="connsiteX26" fmla="*/ 195262 w 1240631"/>
                <a:gd name="connsiteY26" fmla="*/ 14287 h 419100"/>
                <a:gd name="connsiteX27" fmla="*/ 242887 w 1240631"/>
                <a:gd name="connsiteY27" fmla="*/ 9525 h 419100"/>
                <a:gd name="connsiteX28" fmla="*/ 290512 w 1240631"/>
                <a:gd name="connsiteY28" fmla="*/ 0 h 419100"/>
                <a:gd name="connsiteX29" fmla="*/ 357187 w 1240631"/>
                <a:gd name="connsiteY29" fmla="*/ 14287 h 419100"/>
                <a:gd name="connsiteX30" fmla="*/ 409575 w 1240631"/>
                <a:gd name="connsiteY30" fmla="*/ 26194 h 419100"/>
                <a:gd name="connsiteX31" fmla="*/ 440531 w 1240631"/>
                <a:gd name="connsiteY31" fmla="*/ 35719 h 419100"/>
                <a:gd name="connsiteX32" fmla="*/ 495300 w 1240631"/>
                <a:gd name="connsiteY32" fmla="*/ 59531 h 419100"/>
                <a:gd name="connsiteX33" fmla="*/ 571500 w 1240631"/>
                <a:gd name="connsiteY33" fmla="*/ 92869 h 419100"/>
                <a:gd name="connsiteX34" fmla="*/ 638175 w 1240631"/>
                <a:gd name="connsiteY34" fmla="*/ 123825 h 419100"/>
                <a:gd name="connsiteX35" fmla="*/ 733425 w 1240631"/>
                <a:gd name="connsiteY35" fmla="*/ 171450 h 419100"/>
                <a:gd name="connsiteX36" fmla="*/ 814387 w 1240631"/>
                <a:gd name="connsiteY36" fmla="*/ 202406 h 419100"/>
                <a:gd name="connsiteX37" fmla="*/ 888206 w 1240631"/>
                <a:gd name="connsiteY37" fmla="*/ 226219 h 419100"/>
                <a:gd name="connsiteX38" fmla="*/ 935831 w 1240631"/>
                <a:gd name="connsiteY38" fmla="*/ 246219 h 419100"/>
                <a:gd name="connsiteX39" fmla="*/ 1054893 w 1240631"/>
                <a:gd name="connsiteY39" fmla="*/ 284321 h 419100"/>
                <a:gd name="connsiteX40" fmla="*/ 1164431 w 1240631"/>
                <a:gd name="connsiteY40" fmla="*/ 295275 h 419100"/>
                <a:gd name="connsiteX41" fmla="*/ 1209675 w 1240631"/>
                <a:gd name="connsiteY41" fmla="*/ 330040 h 419100"/>
                <a:gd name="connsiteX42" fmla="*/ 1240631 w 1240631"/>
                <a:gd name="connsiteY42" fmla="*/ 350044 h 419100"/>
                <a:gd name="connsiteX0" fmla="*/ 1240631 w 1240631"/>
                <a:gd name="connsiteY0" fmla="*/ 350044 h 419100"/>
                <a:gd name="connsiteX1" fmla="*/ 1240631 w 1240631"/>
                <a:gd name="connsiteY1" fmla="*/ 350044 h 419100"/>
                <a:gd name="connsiteX2" fmla="*/ 1219200 w 1240631"/>
                <a:gd name="connsiteY2" fmla="*/ 390525 h 419100"/>
                <a:gd name="connsiteX3" fmla="*/ 1185862 w 1240631"/>
                <a:gd name="connsiteY3" fmla="*/ 404812 h 419100"/>
                <a:gd name="connsiteX4" fmla="*/ 1119187 w 1240631"/>
                <a:gd name="connsiteY4" fmla="*/ 397669 h 419100"/>
                <a:gd name="connsiteX5" fmla="*/ 1052512 w 1240631"/>
                <a:gd name="connsiteY5" fmla="*/ 383381 h 419100"/>
                <a:gd name="connsiteX6" fmla="*/ 964406 w 1240631"/>
                <a:gd name="connsiteY6" fmla="*/ 369094 h 419100"/>
                <a:gd name="connsiteX7" fmla="*/ 883444 w 1240631"/>
                <a:gd name="connsiteY7" fmla="*/ 376237 h 419100"/>
                <a:gd name="connsiteX8" fmla="*/ 800100 w 1240631"/>
                <a:gd name="connsiteY8" fmla="*/ 400050 h 419100"/>
                <a:gd name="connsiteX9" fmla="*/ 728662 w 1240631"/>
                <a:gd name="connsiteY9" fmla="*/ 411956 h 419100"/>
                <a:gd name="connsiteX10" fmla="*/ 659606 w 1240631"/>
                <a:gd name="connsiteY10" fmla="*/ 414337 h 419100"/>
                <a:gd name="connsiteX11" fmla="*/ 581025 w 1240631"/>
                <a:gd name="connsiteY11" fmla="*/ 411956 h 419100"/>
                <a:gd name="connsiteX12" fmla="*/ 516731 w 1240631"/>
                <a:gd name="connsiteY12" fmla="*/ 409575 h 419100"/>
                <a:gd name="connsiteX13" fmla="*/ 440531 w 1240631"/>
                <a:gd name="connsiteY13" fmla="*/ 419100 h 419100"/>
                <a:gd name="connsiteX14" fmla="*/ 423862 w 1240631"/>
                <a:gd name="connsiteY14" fmla="*/ 361950 h 419100"/>
                <a:gd name="connsiteX15" fmla="*/ 392906 w 1240631"/>
                <a:gd name="connsiteY15" fmla="*/ 290512 h 419100"/>
                <a:gd name="connsiteX16" fmla="*/ 371475 w 1240631"/>
                <a:gd name="connsiteY16" fmla="*/ 238125 h 419100"/>
                <a:gd name="connsiteX17" fmla="*/ 352425 w 1240631"/>
                <a:gd name="connsiteY17" fmla="*/ 214312 h 419100"/>
                <a:gd name="connsiteX18" fmla="*/ 316706 w 1240631"/>
                <a:gd name="connsiteY18" fmla="*/ 183356 h 419100"/>
                <a:gd name="connsiteX19" fmla="*/ 290512 w 1240631"/>
                <a:gd name="connsiteY19" fmla="*/ 164306 h 419100"/>
                <a:gd name="connsiteX20" fmla="*/ 221456 w 1240631"/>
                <a:gd name="connsiteY20" fmla="*/ 130969 h 419100"/>
                <a:gd name="connsiteX21" fmla="*/ 130969 w 1240631"/>
                <a:gd name="connsiteY21" fmla="*/ 83344 h 419100"/>
                <a:gd name="connsiteX22" fmla="*/ 73819 w 1240631"/>
                <a:gd name="connsiteY22" fmla="*/ 66675 h 419100"/>
                <a:gd name="connsiteX23" fmla="*/ 0 w 1240631"/>
                <a:gd name="connsiteY23" fmla="*/ 45244 h 419100"/>
                <a:gd name="connsiteX24" fmla="*/ 76200 w 1240631"/>
                <a:gd name="connsiteY24" fmla="*/ 38100 h 419100"/>
                <a:gd name="connsiteX25" fmla="*/ 126206 w 1240631"/>
                <a:gd name="connsiteY25" fmla="*/ 28575 h 419100"/>
                <a:gd name="connsiteX26" fmla="*/ 195262 w 1240631"/>
                <a:gd name="connsiteY26" fmla="*/ 14287 h 419100"/>
                <a:gd name="connsiteX27" fmla="*/ 242887 w 1240631"/>
                <a:gd name="connsiteY27" fmla="*/ 9525 h 419100"/>
                <a:gd name="connsiteX28" fmla="*/ 290512 w 1240631"/>
                <a:gd name="connsiteY28" fmla="*/ 0 h 419100"/>
                <a:gd name="connsiteX29" fmla="*/ 357187 w 1240631"/>
                <a:gd name="connsiteY29" fmla="*/ 14287 h 419100"/>
                <a:gd name="connsiteX30" fmla="*/ 409575 w 1240631"/>
                <a:gd name="connsiteY30" fmla="*/ 26194 h 419100"/>
                <a:gd name="connsiteX31" fmla="*/ 440531 w 1240631"/>
                <a:gd name="connsiteY31" fmla="*/ 35719 h 419100"/>
                <a:gd name="connsiteX32" fmla="*/ 495300 w 1240631"/>
                <a:gd name="connsiteY32" fmla="*/ 59531 h 419100"/>
                <a:gd name="connsiteX33" fmla="*/ 571500 w 1240631"/>
                <a:gd name="connsiteY33" fmla="*/ 92869 h 419100"/>
                <a:gd name="connsiteX34" fmla="*/ 638175 w 1240631"/>
                <a:gd name="connsiteY34" fmla="*/ 123825 h 419100"/>
                <a:gd name="connsiteX35" fmla="*/ 733425 w 1240631"/>
                <a:gd name="connsiteY35" fmla="*/ 171450 h 419100"/>
                <a:gd name="connsiteX36" fmla="*/ 814387 w 1240631"/>
                <a:gd name="connsiteY36" fmla="*/ 202406 h 419100"/>
                <a:gd name="connsiteX37" fmla="*/ 888206 w 1240631"/>
                <a:gd name="connsiteY37" fmla="*/ 226219 h 419100"/>
                <a:gd name="connsiteX38" fmla="*/ 935831 w 1240631"/>
                <a:gd name="connsiteY38" fmla="*/ 246219 h 419100"/>
                <a:gd name="connsiteX39" fmla="*/ 1054893 w 1240631"/>
                <a:gd name="connsiteY39" fmla="*/ 284321 h 419100"/>
                <a:gd name="connsiteX40" fmla="*/ 1164431 w 1240631"/>
                <a:gd name="connsiteY40" fmla="*/ 295275 h 419100"/>
                <a:gd name="connsiteX41" fmla="*/ 1240631 w 1240631"/>
                <a:gd name="connsiteY41" fmla="*/ 304800 h 419100"/>
                <a:gd name="connsiteX42" fmla="*/ 1240631 w 1240631"/>
                <a:gd name="connsiteY42" fmla="*/ 350044 h 419100"/>
                <a:gd name="connsiteX0" fmla="*/ 1240631 w 1240631"/>
                <a:gd name="connsiteY0" fmla="*/ 350044 h 419100"/>
                <a:gd name="connsiteX1" fmla="*/ 1240631 w 1240631"/>
                <a:gd name="connsiteY1" fmla="*/ 350044 h 419100"/>
                <a:gd name="connsiteX2" fmla="*/ 1219200 w 1240631"/>
                <a:gd name="connsiteY2" fmla="*/ 390525 h 419100"/>
                <a:gd name="connsiteX3" fmla="*/ 1185862 w 1240631"/>
                <a:gd name="connsiteY3" fmla="*/ 404812 h 419100"/>
                <a:gd name="connsiteX4" fmla="*/ 1119187 w 1240631"/>
                <a:gd name="connsiteY4" fmla="*/ 397669 h 419100"/>
                <a:gd name="connsiteX5" fmla="*/ 1052512 w 1240631"/>
                <a:gd name="connsiteY5" fmla="*/ 383381 h 419100"/>
                <a:gd name="connsiteX6" fmla="*/ 964406 w 1240631"/>
                <a:gd name="connsiteY6" fmla="*/ 369094 h 419100"/>
                <a:gd name="connsiteX7" fmla="*/ 883444 w 1240631"/>
                <a:gd name="connsiteY7" fmla="*/ 376237 h 419100"/>
                <a:gd name="connsiteX8" fmla="*/ 800100 w 1240631"/>
                <a:gd name="connsiteY8" fmla="*/ 400050 h 419100"/>
                <a:gd name="connsiteX9" fmla="*/ 728662 w 1240631"/>
                <a:gd name="connsiteY9" fmla="*/ 411956 h 419100"/>
                <a:gd name="connsiteX10" fmla="*/ 659606 w 1240631"/>
                <a:gd name="connsiteY10" fmla="*/ 414337 h 419100"/>
                <a:gd name="connsiteX11" fmla="*/ 581025 w 1240631"/>
                <a:gd name="connsiteY11" fmla="*/ 411956 h 419100"/>
                <a:gd name="connsiteX12" fmla="*/ 516731 w 1240631"/>
                <a:gd name="connsiteY12" fmla="*/ 409575 h 419100"/>
                <a:gd name="connsiteX13" fmla="*/ 440531 w 1240631"/>
                <a:gd name="connsiteY13" fmla="*/ 419100 h 419100"/>
                <a:gd name="connsiteX14" fmla="*/ 423862 w 1240631"/>
                <a:gd name="connsiteY14" fmla="*/ 361950 h 419100"/>
                <a:gd name="connsiteX15" fmla="*/ 392906 w 1240631"/>
                <a:gd name="connsiteY15" fmla="*/ 290512 h 419100"/>
                <a:gd name="connsiteX16" fmla="*/ 371475 w 1240631"/>
                <a:gd name="connsiteY16" fmla="*/ 238125 h 419100"/>
                <a:gd name="connsiteX17" fmla="*/ 352425 w 1240631"/>
                <a:gd name="connsiteY17" fmla="*/ 214312 h 419100"/>
                <a:gd name="connsiteX18" fmla="*/ 316706 w 1240631"/>
                <a:gd name="connsiteY18" fmla="*/ 183356 h 419100"/>
                <a:gd name="connsiteX19" fmla="*/ 290512 w 1240631"/>
                <a:gd name="connsiteY19" fmla="*/ 164306 h 419100"/>
                <a:gd name="connsiteX20" fmla="*/ 221456 w 1240631"/>
                <a:gd name="connsiteY20" fmla="*/ 130969 h 419100"/>
                <a:gd name="connsiteX21" fmla="*/ 130969 w 1240631"/>
                <a:gd name="connsiteY21" fmla="*/ 83344 h 419100"/>
                <a:gd name="connsiteX22" fmla="*/ 73819 w 1240631"/>
                <a:gd name="connsiteY22" fmla="*/ 66675 h 419100"/>
                <a:gd name="connsiteX23" fmla="*/ 0 w 1240631"/>
                <a:gd name="connsiteY23" fmla="*/ 45244 h 419100"/>
                <a:gd name="connsiteX24" fmla="*/ 76200 w 1240631"/>
                <a:gd name="connsiteY24" fmla="*/ 38100 h 419100"/>
                <a:gd name="connsiteX25" fmla="*/ 126206 w 1240631"/>
                <a:gd name="connsiteY25" fmla="*/ 28575 h 419100"/>
                <a:gd name="connsiteX26" fmla="*/ 195262 w 1240631"/>
                <a:gd name="connsiteY26" fmla="*/ 14287 h 419100"/>
                <a:gd name="connsiteX27" fmla="*/ 242887 w 1240631"/>
                <a:gd name="connsiteY27" fmla="*/ 9525 h 419100"/>
                <a:gd name="connsiteX28" fmla="*/ 290512 w 1240631"/>
                <a:gd name="connsiteY28" fmla="*/ 0 h 419100"/>
                <a:gd name="connsiteX29" fmla="*/ 357187 w 1240631"/>
                <a:gd name="connsiteY29" fmla="*/ 14287 h 419100"/>
                <a:gd name="connsiteX30" fmla="*/ 409575 w 1240631"/>
                <a:gd name="connsiteY30" fmla="*/ 26194 h 419100"/>
                <a:gd name="connsiteX31" fmla="*/ 440531 w 1240631"/>
                <a:gd name="connsiteY31" fmla="*/ 35719 h 419100"/>
                <a:gd name="connsiteX32" fmla="*/ 495300 w 1240631"/>
                <a:gd name="connsiteY32" fmla="*/ 59531 h 419100"/>
                <a:gd name="connsiteX33" fmla="*/ 571500 w 1240631"/>
                <a:gd name="connsiteY33" fmla="*/ 92869 h 419100"/>
                <a:gd name="connsiteX34" fmla="*/ 638175 w 1240631"/>
                <a:gd name="connsiteY34" fmla="*/ 123825 h 419100"/>
                <a:gd name="connsiteX35" fmla="*/ 733425 w 1240631"/>
                <a:gd name="connsiteY35" fmla="*/ 171450 h 419100"/>
                <a:gd name="connsiteX36" fmla="*/ 814387 w 1240631"/>
                <a:gd name="connsiteY36" fmla="*/ 202406 h 419100"/>
                <a:gd name="connsiteX37" fmla="*/ 888206 w 1240631"/>
                <a:gd name="connsiteY37" fmla="*/ 226219 h 419100"/>
                <a:gd name="connsiteX38" fmla="*/ 935831 w 1240631"/>
                <a:gd name="connsiteY38" fmla="*/ 246219 h 419100"/>
                <a:gd name="connsiteX39" fmla="*/ 1054893 w 1240631"/>
                <a:gd name="connsiteY39" fmla="*/ 284321 h 419100"/>
                <a:gd name="connsiteX40" fmla="*/ 1164431 w 1240631"/>
                <a:gd name="connsiteY40" fmla="*/ 295275 h 419100"/>
                <a:gd name="connsiteX41" fmla="*/ 1240631 w 1240631"/>
                <a:gd name="connsiteY41" fmla="*/ 304800 h 419100"/>
                <a:gd name="connsiteX42" fmla="*/ 1240631 w 1240631"/>
                <a:gd name="connsiteY42" fmla="*/ 350044 h 419100"/>
                <a:gd name="connsiteX0" fmla="*/ 1240631 w 1240631"/>
                <a:gd name="connsiteY0" fmla="*/ 350044 h 419100"/>
                <a:gd name="connsiteX1" fmla="*/ 1240631 w 1240631"/>
                <a:gd name="connsiteY1" fmla="*/ 350044 h 419100"/>
                <a:gd name="connsiteX2" fmla="*/ 1219200 w 1240631"/>
                <a:gd name="connsiteY2" fmla="*/ 390525 h 419100"/>
                <a:gd name="connsiteX3" fmla="*/ 1185862 w 1240631"/>
                <a:gd name="connsiteY3" fmla="*/ 404812 h 419100"/>
                <a:gd name="connsiteX4" fmla="*/ 1119187 w 1240631"/>
                <a:gd name="connsiteY4" fmla="*/ 397669 h 419100"/>
                <a:gd name="connsiteX5" fmla="*/ 1052512 w 1240631"/>
                <a:gd name="connsiteY5" fmla="*/ 383381 h 419100"/>
                <a:gd name="connsiteX6" fmla="*/ 964406 w 1240631"/>
                <a:gd name="connsiteY6" fmla="*/ 369094 h 419100"/>
                <a:gd name="connsiteX7" fmla="*/ 883444 w 1240631"/>
                <a:gd name="connsiteY7" fmla="*/ 376237 h 419100"/>
                <a:gd name="connsiteX8" fmla="*/ 800100 w 1240631"/>
                <a:gd name="connsiteY8" fmla="*/ 400050 h 419100"/>
                <a:gd name="connsiteX9" fmla="*/ 728662 w 1240631"/>
                <a:gd name="connsiteY9" fmla="*/ 411956 h 419100"/>
                <a:gd name="connsiteX10" fmla="*/ 659606 w 1240631"/>
                <a:gd name="connsiteY10" fmla="*/ 414337 h 419100"/>
                <a:gd name="connsiteX11" fmla="*/ 581025 w 1240631"/>
                <a:gd name="connsiteY11" fmla="*/ 411956 h 419100"/>
                <a:gd name="connsiteX12" fmla="*/ 516731 w 1240631"/>
                <a:gd name="connsiteY12" fmla="*/ 409575 h 419100"/>
                <a:gd name="connsiteX13" fmla="*/ 440531 w 1240631"/>
                <a:gd name="connsiteY13" fmla="*/ 419100 h 419100"/>
                <a:gd name="connsiteX14" fmla="*/ 423862 w 1240631"/>
                <a:gd name="connsiteY14" fmla="*/ 361950 h 419100"/>
                <a:gd name="connsiteX15" fmla="*/ 392906 w 1240631"/>
                <a:gd name="connsiteY15" fmla="*/ 290512 h 419100"/>
                <a:gd name="connsiteX16" fmla="*/ 371475 w 1240631"/>
                <a:gd name="connsiteY16" fmla="*/ 238125 h 419100"/>
                <a:gd name="connsiteX17" fmla="*/ 352425 w 1240631"/>
                <a:gd name="connsiteY17" fmla="*/ 214312 h 419100"/>
                <a:gd name="connsiteX18" fmla="*/ 316706 w 1240631"/>
                <a:gd name="connsiteY18" fmla="*/ 183356 h 419100"/>
                <a:gd name="connsiteX19" fmla="*/ 290512 w 1240631"/>
                <a:gd name="connsiteY19" fmla="*/ 164306 h 419100"/>
                <a:gd name="connsiteX20" fmla="*/ 221456 w 1240631"/>
                <a:gd name="connsiteY20" fmla="*/ 130969 h 419100"/>
                <a:gd name="connsiteX21" fmla="*/ 130969 w 1240631"/>
                <a:gd name="connsiteY21" fmla="*/ 83344 h 419100"/>
                <a:gd name="connsiteX22" fmla="*/ 73819 w 1240631"/>
                <a:gd name="connsiteY22" fmla="*/ 66675 h 419100"/>
                <a:gd name="connsiteX23" fmla="*/ 0 w 1240631"/>
                <a:gd name="connsiteY23" fmla="*/ 45244 h 419100"/>
                <a:gd name="connsiteX24" fmla="*/ 76200 w 1240631"/>
                <a:gd name="connsiteY24" fmla="*/ 38100 h 419100"/>
                <a:gd name="connsiteX25" fmla="*/ 126206 w 1240631"/>
                <a:gd name="connsiteY25" fmla="*/ 28575 h 419100"/>
                <a:gd name="connsiteX26" fmla="*/ 195262 w 1240631"/>
                <a:gd name="connsiteY26" fmla="*/ 14287 h 419100"/>
                <a:gd name="connsiteX27" fmla="*/ 242887 w 1240631"/>
                <a:gd name="connsiteY27" fmla="*/ 9525 h 419100"/>
                <a:gd name="connsiteX28" fmla="*/ 290512 w 1240631"/>
                <a:gd name="connsiteY28" fmla="*/ 0 h 419100"/>
                <a:gd name="connsiteX29" fmla="*/ 357187 w 1240631"/>
                <a:gd name="connsiteY29" fmla="*/ 14287 h 419100"/>
                <a:gd name="connsiteX30" fmla="*/ 409575 w 1240631"/>
                <a:gd name="connsiteY30" fmla="*/ 26194 h 419100"/>
                <a:gd name="connsiteX31" fmla="*/ 440531 w 1240631"/>
                <a:gd name="connsiteY31" fmla="*/ 35719 h 419100"/>
                <a:gd name="connsiteX32" fmla="*/ 495300 w 1240631"/>
                <a:gd name="connsiteY32" fmla="*/ 59531 h 419100"/>
                <a:gd name="connsiteX33" fmla="*/ 571500 w 1240631"/>
                <a:gd name="connsiteY33" fmla="*/ 92869 h 419100"/>
                <a:gd name="connsiteX34" fmla="*/ 638175 w 1240631"/>
                <a:gd name="connsiteY34" fmla="*/ 123825 h 419100"/>
                <a:gd name="connsiteX35" fmla="*/ 733425 w 1240631"/>
                <a:gd name="connsiteY35" fmla="*/ 171450 h 419100"/>
                <a:gd name="connsiteX36" fmla="*/ 814387 w 1240631"/>
                <a:gd name="connsiteY36" fmla="*/ 202406 h 419100"/>
                <a:gd name="connsiteX37" fmla="*/ 888206 w 1240631"/>
                <a:gd name="connsiteY37" fmla="*/ 226219 h 419100"/>
                <a:gd name="connsiteX38" fmla="*/ 935831 w 1240631"/>
                <a:gd name="connsiteY38" fmla="*/ 246219 h 419100"/>
                <a:gd name="connsiteX39" fmla="*/ 1054893 w 1240631"/>
                <a:gd name="connsiteY39" fmla="*/ 284321 h 419100"/>
                <a:gd name="connsiteX40" fmla="*/ 1164431 w 1240631"/>
                <a:gd name="connsiteY40" fmla="*/ 295275 h 419100"/>
                <a:gd name="connsiteX41" fmla="*/ 1240631 w 1240631"/>
                <a:gd name="connsiteY41" fmla="*/ 330040 h 419100"/>
                <a:gd name="connsiteX42" fmla="*/ 1240631 w 1240631"/>
                <a:gd name="connsiteY42" fmla="*/ 350044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40631" h="419100">
                  <a:moveTo>
                    <a:pt x="1240631" y="350044"/>
                  </a:moveTo>
                  <a:lnTo>
                    <a:pt x="1240631" y="350044"/>
                  </a:lnTo>
                  <a:lnTo>
                    <a:pt x="1219200" y="390525"/>
                  </a:lnTo>
                  <a:lnTo>
                    <a:pt x="1185862" y="404812"/>
                  </a:lnTo>
                  <a:lnTo>
                    <a:pt x="1119187" y="397669"/>
                  </a:lnTo>
                  <a:lnTo>
                    <a:pt x="1052512" y="383381"/>
                  </a:lnTo>
                  <a:lnTo>
                    <a:pt x="964406" y="369094"/>
                  </a:lnTo>
                  <a:lnTo>
                    <a:pt x="883444" y="376237"/>
                  </a:lnTo>
                  <a:lnTo>
                    <a:pt x="800100" y="400050"/>
                  </a:lnTo>
                  <a:lnTo>
                    <a:pt x="728662" y="411956"/>
                  </a:lnTo>
                  <a:lnTo>
                    <a:pt x="659606" y="414337"/>
                  </a:lnTo>
                  <a:lnTo>
                    <a:pt x="581025" y="411956"/>
                  </a:lnTo>
                  <a:lnTo>
                    <a:pt x="516731" y="409575"/>
                  </a:lnTo>
                  <a:lnTo>
                    <a:pt x="440531" y="419100"/>
                  </a:lnTo>
                  <a:lnTo>
                    <a:pt x="423862" y="361950"/>
                  </a:lnTo>
                  <a:lnTo>
                    <a:pt x="392906" y="290512"/>
                  </a:lnTo>
                  <a:lnTo>
                    <a:pt x="371475" y="238125"/>
                  </a:lnTo>
                  <a:lnTo>
                    <a:pt x="352425" y="214312"/>
                  </a:lnTo>
                  <a:lnTo>
                    <a:pt x="316706" y="183356"/>
                  </a:lnTo>
                  <a:lnTo>
                    <a:pt x="290512" y="164306"/>
                  </a:lnTo>
                  <a:lnTo>
                    <a:pt x="221456" y="130969"/>
                  </a:lnTo>
                  <a:lnTo>
                    <a:pt x="130969" y="83344"/>
                  </a:lnTo>
                  <a:lnTo>
                    <a:pt x="73819" y="66675"/>
                  </a:lnTo>
                  <a:lnTo>
                    <a:pt x="0" y="45244"/>
                  </a:lnTo>
                  <a:lnTo>
                    <a:pt x="76200" y="38100"/>
                  </a:lnTo>
                  <a:lnTo>
                    <a:pt x="126206" y="28575"/>
                  </a:lnTo>
                  <a:lnTo>
                    <a:pt x="195262" y="14287"/>
                  </a:lnTo>
                  <a:lnTo>
                    <a:pt x="242887" y="9525"/>
                  </a:lnTo>
                  <a:lnTo>
                    <a:pt x="290512" y="0"/>
                  </a:lnTo>
                  <a:lnTo>
                    <a:pt x="357187" y="14287"/>
                  </a:lnTo>
                  <a:lnTo>
                    <a:pt x="409575" y="26194"/>
                  </a:lnTo>
                  <a:lnTo>
                    <a:pt x="440531" y="35719"/>
                  </a:lnTo>
                  <a:lnTo>
                    <a:pt x="495300" y="59531"/>
                  </a:lnTo>
                  <a:lnTo>
                    <a:pt x="571500" y="92869"/>
                  </a:lnTo>
                  <a:lnTo>
                    <a:pt x="638175" y="123825"/>
                  </a:lnTo>
                  <a:lnTo>
                    <a:pt x="733425" y="171450"/>
                  </a:lnTo>
                  <a:lnTo>
                    <a:pt x="814387" y="202406"/>
                  </a:lnTo>
                  <a:lnTo>
                    <a:pt x="888206" y="226219"/>
                  </a:lnTo>
                  <a:lnTo>
                    <a:pt x="935831" y="246219"/>
                  </a:lnTo>
                  <a:lnTo>
                    <a:pt x="1054893" y="284321"/>
                  </a:lnTo>
                  <a:lnTo>
                    <a:pt x="1164431" y="295275"/>
                  </a:lnTo>
                  <a:lnTo>
                    <a:pt x="1240631" y="330040"/>
                  </a:lnTo>
                  <a:lnTo>
                    <a:pt x="1240631" y="35004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163217" y="2143961"/>
              <a:ext cx="797719" cy="364331"/>
            </a:xfrm>
            <a:custGeom>
              <a:avLst/>
              <a:gdLst>
                <a:gd name="connsiteX0" fmla="*/ 0 w 797719"/>
                <a:gd name="connsiteY0" fmla="*/ 78581 h 364331"/>
                <a:gd name="connsiteX1" fmla="*/ 66675 w 797719"/>
                <a:gd name="connsiteY1" fmla="*/ 40481 h 364331"/>
                <a:gd name="connsiteX2" fmla="*/ 107157 w 797719"/>
                <a:gd name="connsiteY2" fmla="*/ 23812 h 364331"/>
                <a:gd name="connsiteX3" fmla="*/ 138113 w 797719"/>
                <a:gd name="connsiteY3" fmla="*/ 28575 h 364331"/>
                <a:gd name="connsiteX4" fmla="*/ 173832 w 797719"/>
                <a:gd name="connsiteY4" fmla="*/ 42862 h 364331"/>
                <a:gd name="connsiteX5" fmla="*/ 283369 w 797719"/>
                <a:gd name="connsiteY5" fmla="*/ 21431 h 364331"/>
                <a:gd name="connsiteX6" fmla="*/ 340519 w 797719"/>
                <a:gd name="connsiteY6" fmla="*/ 0 h 364331"/>
                <a:gd name="connsiteX7" fmla="*/ 423863 w 797719"/>
                <a:gd name="connsiteY7" fmla="*/ 14287 h 364331"/>
                <a:gd name="connsiteX8" fmla="*/ 502444 w 797719"/>
                <a:gd name="connsiteY8" fmla="*/ 57150 h 364331"/>
                <a:gd name="connsiteX9" fmla="*/ 571500 w 797719"/>
                <a:gd name="connsiteY9" fmla="*/ 83343 h 364331"/>
                <a:gd name="connsiteX10" fmla="*/ 654844 w 797719"/>
                <a:gd name="connsiteY10" fmla="*/ 164306 h 364331"/>
                <a:gd name="connsiteX11" fmla="*/ 754857 w 797719"/>
                <a:gd name="connsiteY11" fmla="*/ 257175 h 364331"/>
                <a:gd name="connsiteX12" fmla="*/ 783432 w 797719"/>
                <a:gd name="connsiteY12" fmla="*/ 295275 h 364331"/>
                <a:gd name="connsiteX13" fmla="*/ 797719 w 797719"/>
                <a:gd name="connsiteY13" fmla="*/ 364331 h 364331"/>
                <a:gd name="connsiteX14" fmla="*/ 697707 w 797719"/>
                <a:gd name="connsiteY14" fmla="*/ 354806 h 364331"/>
                <a:gd name="connsiteX15" fmla="*/ 595313 w 797719"/>
                <a:gd name="connsiteY15" fmla="*/ 326231 h 364331"/>
                <a:gd name="connsiteX16" fmla="*/ 516732 w 797719"/>
                <a:gd name="connsiteY16" fmla="*/ 290512 h 364331"/>
                <a:gd name="connsiteX17" fmla="*/ 435769 w 797719"/>
                <a:gd name="connsiteY17" fmla="*/ 266700 h 364331"/>
                <a:gd name="connsiteX18" fmla="*/ 311944 w 797719"/>
                <a:gd name="connsiteY18" fmla="*/ 214312 h 364331"/>
                <a:gd name="connsiteX19" fmla="*/ 223838 w 797719"/>
                <a:gd name="connsiteY19" fmla="*/ 171450 h 364331"/>
                <a:gd name="connsiteX20" fmla="*/ 128588 w 797719"/>
                <a:gd name="connsiteY20" fmla="*/ 128587 h 364331"/>
                <a:gd name="connsiteX21" fmla="*/ 45244 w 797719"/>
                <a:gd name="connsiteY21" fmla="*/ 100012 h 364331"/>
                <a:gd name="connsiteX22" fmla="*/ 0 w 797719"/>
                <a:gd name="connsiteY22" fmla="*/ 78581 h 364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97719" h="364331">
                  <a:moveTo>
                    <a:pt x="0" y="78581"/>
                  </a:moveTo>
                  <a:lnTo>
                    <a:pt x="66675" y="40481"/>
                  </a:lnTo>
                  <a:lnTo>
                    <a:pt x="107157" y="23812"/>
                  </a:lnTo>
                  <a:cubicBezTo>
                    <a:pt x="133304" y="29042"/>
                    <a:pt x="122874" y="28575"/>
                    <a:pt x="138113" y="28575"/>
                  </a:cubicBezTo>
                  <a:lnTo>
                    <a:pt x="173832" y="42862"/>
                  </a:lnTo>
                  <a:lnTo>
                    <a:pt x="283369" y="21431"/>
                  </a:lnTo>
                  <a:lnTo>
                    <a:pt x="340519" y="0"/>
                  </a:lnTo>
                  <a:lnTo>
                    <a:pt x="423863" y="14287"/>
                  </a:lnTo>
                  <a:lnTo>
                    <a:pt x="502444" y="57150"/>
                  </a:lnTo>
                  <a:lnTo>
                    <a:pt x="571500" y="83343"/>
                  </a:lnTo>
                  <a:lnTo>
                    <a:pt x="654844" y="164306"/>
                  </a:lnTo>
                  <a:lnTo>
                    <a:pt x="754857" y="257175"/>
                  </a:lnTo>
                  <a:lnTo>
                    <a:pt x="783432" y="295275"/>
                  </a:lnTo>
                  <a:lnTo>
                    <a:pt x="797719" y="364331"/>
                  </a:lnTo>
                  <a:lnTo>
                    <a:pt x="697707" y="354806"/>
                  </a:lnTo>
                  <a:lnTo>
                    <a:pt x="595313" y="326231"/>
                  </a:lnTo>
                  <a:lnTo>
                    <a:pt x="516732" y="290512"/>
                  </a:lnTo>
                  <a:lnTo>
                    <a:pt x="435769" y="266700"/>
                  </a:lnTo>
                  <a:lnTo>
                    <a:pt x="311944" y="214312"/>
                  </a:lnTo>
                  <a:lnTo>
                    <a:pt x="223838" y="171450"/>
                  </a:lnTo>
                  <a:lnTo>
                    <a:pt x="128588" y="128587"/>
                  </a:lnTo>
                  <a:lnTo>
                    <a:pt x="45244" y="100012"/>
                  </a:lnTo>
                  <a:lnTo>
                    <a:pt x="0" y="785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087142" y="2653548"/>
              <a:ext cx="1881188" cy="495300"/>
            </a:xfrm>
            <a:custGeom>
              <a:avLst/>
              <a:gdLst>
                <a:gd name="connsiteX0" fmla="*/ 1662113 w 1881188"/>
                <a:gd name="connsiteY0" fmla="*/ 495300 h 495300"/>
                <a:gd name="connsiteX1" fmla="*/ 1821657 w 1881188"/>
                <a:gd name="connsiteY1" fmla="*/ 457200 h 495300"/>
                <a:gd name="connsiteX2" fmla="*/ 1881188 w 1881188"/>
                <a:gd name="connsiteY2" fmla="*/ 454819 h 495300"/>
                <a:gd name="connsiteX3" fmla="*/ 1814513 w 1881188"/>
                <a:gd name="connsiteY3" fmla="*/ 442913 h 495300"/>
                <a:gd name="connsiteX4" fmla="*/ 1750219 w 1881188"/>
                <a:gd name="connsiteY4" fmla="*/ 426244 h 495300"/>
                <a:gd name="connsiteX5" fmla="*/ 1695450 w 1881188"/>
                <a:gd name="connsiteY5" fmla="*/ 419100 h 495300"/>
                <a:gd name="connsiteX6" fmla="*/ 1657350 w 1881188"/>
                <a:gd name="connsiteY6" fmla="*/ 411956 h 495300"/>
                <a:gd name="connsiteX7" fmla="*/ 1576388 w 1881188"/>
                <a:gd name="connsiteY7" fmla="*/ 404813 h 495300"/>
                <a:gd name="connsiteX8" fmla="*/ 1514475 w 1881188"/>
                <a:gd name="connsiteY8" fmla="*/ 404813 h 495300"/>
                <a:gd name="connsiteX9" fmla="*/ 1473994 w 1881188"/>
                <a:gd name="connsiteY9" fmla="*/ 402431 h 495300"/>
                <a:gd name="connsiteX10" fmla="*/ 1445419 w 1881188"/>
                <a:gd name="connsiteY10" fmla="*/ 388144 h 495300"/>
                <a:gd name="connsiteX11" fmla="*/ 1416844 w 1881188"/>
                <a:gd name="connsiteY11" fmla="*/ 376238 h 495300"/>
                <a:gd name="connsiteX12" fmla="*/ 1407319 w 1881188"/>
                <a:gd name="connsiteY12" fmla="*/ 323850 h 495300"/>
                <a:gd name="connsiteX13" fmla="*/ 1404938 w 1881188"/>
                <a:gd name="connsiteY13" fmla="*/ 311944 h 495300"/>
                <a:gd name="connsiteX14" fmla="*/ 1402557 w 1881188"/>
                <a:gd name="connsiteY14" fmla="*/ 261938 h 495300"/>
                <a:gd name="connsiteX15" fmla="*/ 1402557 w 1881188"/>
                <a:gd name="connsiteY15" fmla="*/ 261938 h 495300"/>
                <a:gd name="connsiteX16" fmla="*/ 1462088 w 1881188"/>
                <a:gd name="connsiteY16" fmla="*/ 209550 h 495300"/>
                <a:gd name="connsiteX17" fmla="*/ 1493044 w 1881188"/>
                <a:gd name="connsiteY17" fmla="*/ 188119 h 495300"/>
                <a:gd name="connsiteX18" fmla="*/ 1526382 w 1881188"/>
                <a:gd name="connsiteY18" fmla="*/ 164306 h 495300"/>
                <a:gd name="connsiteX19" fmla="*/ 1454944 w 1881188"/>
                <a:gd name="connsiteY19" fmla="*/ 150019 h 495300"/>
                <a:gd name="connsiteX20" fmla="*/ 1397794 w 1881188"/>
                <a:gd name="connsiteY20" fmla="*/ 138113 h 495300"/>
                <a:gd name="connsiteX21" fmla="*/ 1340644 w 1881188"/>
                <a:gd name="connsiteY21" fmla="*/ 135731 h 495300"/>
                <a:gd name="connsiteX22" fmla="*/ 1295400 w 1881188"/>
                <a:gd name="connsiteY22" fmla="*/ 142875 h 495300"/>
                <a:gd name="connsiteX23" fmla="*/ 1262063 w 1881188"/>
                <a:gd name="connsiteY23" fmla="*/ 145256 h 495300"/>
                <a:gd name="connsiteX24" fmla="*/ 1233488 w 1881188"/>
                <a:gd name="connsiteY24" fmla="*/ 164306 h 495300"/>
                <a:gd name="connsiteX25" fmla="*/ 1185863 w 1881188"/>
                <a:gd name="connsiteY25" fmla="*/ 183356 h 495300"/>
                <a:gd name="connsiteX26" fmla="*/ 1135857 w 1881188"/>
                <a:gd name="connsiteY26" fmla="*/ 180975 h 495300"/>
                <a:gd name="connsiteX27" fmla="*/ 1100138 w 1881188"/>
                <a:gd name="connsiteY27" fmla="*/ 169069 h 495300"/>
                <a:gd name="connsiteX28" fmla="*/ 1066800 w 1881188"/>
                <a:gd name="connsiteY28" fmla="*/ 152400 h 495300"/>
                <a:gd name="connsiteX29" fmla="*/ 1038225 w 1881188"/>
                <a:gd name="connsiteY29" fmla="*/ 133350 h 495300"/>
                <a:gd name="connsiteX30" fmla="*/ 1021557 w 1881188"/>
                <a:gd name="connsiteY30" fmla="*/ 114300 h 495300"/>
                <a:gd name="connsiteX31" fmla="*/ 992982 w 1881188"/>
                <a:gd name="connsiteY31" fmla="*/ 102394 h 495300"/>
                <a:gd name="connsiteX32" fmla="*/ 947738 w 1881188"/>
                <a:gd name="connsiteY32" fmla="*/ 104775 h 495300"/>
                <a:gd name="connsiteX33" fmla="*/ 914400 w 1881188"/>
                <a:gd name="connsiteY33" fmla="*/ 104775 h 495300"/>
                <a:gd name="connsiteX34" fmla="*/ 902494 w 1881188"/>
                <a:gd name="connsiteY34" fmla="*/ 107156 h 495300"/>
                <a:gd name="connsiteX35" fmla="*/ 869157 w 1881188"/>
                <a:gd name="connsiteY35" fmla="*/ 88106 h 495300"/>
                <a:gd name="connsiteX36" fmla="*/ 838200 w 1881188"/>
                <a:gd name="connsiteY36" fmla="*/ 61913 h 495300"/>
                <a:gd name="connsiteX37" fmla="*/ 819150 w 1881188"/>
                <a:gd name="connsiteY37" fmla="*/ 35719 h 495300"/>
                <a:gd name="connsiteX38" fmla="*/ 802482 w 1881188"/>
                <a:gd name="connsiteY38" fmla="*/ 33338 h 495300"/>
                <a:gd name="connsiteX39" fmla="*/ 757238 w 1881188"/>
                <a:gd name="connsiteY39" fmla="*/ 19050 h 495300"/>
                <a:gd name="connsiteX40" fmla="*/ 726282 w 1881188"/>
                <a:gd name="connsiteY40" fmla="*/ 4763 h 495300"/>
                <a:gd name="connsiteX41" fmla="*/ 697707 w 1881188"/>
                <a:gd name="connsiteY41" fmla="*/ 0 h 495300"/>
                <a:gd name="connsiteX42" fmla="*/ 719138 w 1881188"/>
                <a:gd name="connsiteY42" fmla="*/ 19050 h 495300"/>
                <a:gd name="connsiteX43" fmla="*/ 716757 w 1881188"/>
                <a:gd name="connsiteY43" fmla="*/ 57150 h 495300"/>
                <a:gd name="connsiteX44" fmla="*/ 716757 w 1881188"/>
                <a:gd name="connsiteY44" fmla="*/ 57150 h 495300"/>
                <a:gd name="connsiteX45" fmla="*/ 695325 w 1881188"/>
                <a:gd name="connsiteY45" fmla="*/ 80963 h 495300"/>
                <a:gd name="connsiteX46" fmla="*/ 678657 w 1881188"/>
                <a:gd name="connsiteY46" fmla="*/ 100013 h 495300"/>
                <a:gd name="connsiteX47" fmla="*/ 652463 w 1881188"/>
                <a:gd name="connsiteY47" fmla="*/ 114300 h 495300"/>
                <a:gd name="connsiteX48" fmla="*/ 623888 w 1881188"/>
                <a:gd name="connsiteY48" fmla="*/ 121444 h 495300"/>
                <a:gd name="connsiteX49" fmla="*/ 602457 w 1881188"/>
                <a:gd name="connsiteY49" fmla="*/ 126206 h 495300"/>
                <a:gd name="connsiteX50" fmla="*/ 559594 w 1881188"/>
                <a:gd name="connsiteY50" fmla="*/ 123825 h 495300"/>
                <a:gd name="connsiteX51" fmla="*/ 514350 w 1881188"/>
                <a:gd name="connsiteY51" fmla="*/ 119063 h 495300"/>
                <a:gd name="connsiteX52" fmla="*/ 481013 w 1881188"/>
                <a:gd name="connsiteY52" fmla="*/ 111919 h 495300"/>
                <a:gd name="connsiteX53" fmla="*/ 452438 w 1881188"/>
                <a:gd name="connsiteY53" fmla="*/ 111919 h 495300"/>
                <a:gd name="connsiteX54" fmla="*/ 395288 w 1881188"/>
                <a:gd name="connsiteY54" fmla="*/ 119063 h 495300"/>
                <a:gd name="connsiteX55" fmla="*/ 352425 w 1881188"/>
                <a:gd name="connsiteY55" fmla="*/ 123825 h 495300"/>
                <a:gd name="connsiteX56" fmla="*/ 292894 w 1881188"/>
                <a:gd name="connsiteY56" fmla="*/ 128588 h 495300"/>
                <a:gd name="connsiteX57" fmla="*/ 228600 w 1881188"/>
                <a:gd name="connsiteY57" fmla="*/ 135731 h 495300"/>
                <a:gd name="connsiteX58" fmla="*/ 150019 w 1881188"/>
                <a:gd name="connsiteY58" fmla="*/ 145256 h 495300"/>
                <a:gd name="connsiteX59" fmla="*/ 100013 w 1881188"/>
                <a:gd name="connsiteY59" fmla="*/ 147638 h 495300"/>
                <a:gd name="connsiteX60" fmla="*/ 100013 w 1881188"/>
                <a:gd name="connsiteY60" fmla="*/ 147638 h 495300"/>
                <a:gd name="connsiteX61" fmla="*/ 42863 w 1881188"/>
                <a:gd name="connsiteY61" fmla="*/ 178594 h 495300"/>
                <a:gd name="connsiteX62" fmla="*/ 4763 w 1881188"/>
                <a:gd name="connsiteY62" fmla="*/ 197644 h 495300"/>
                <a:gd name="connsiteX63" fmla="*/ 0 w 1881188"/>
                <a:gd name="connsiteY63" fmla="*/ 219075 h 495300"/>
                <a:gd name="connsiteX64" fmla="*/ 21432 w 1881188"/>
                <a:gd name="connsiteY64" fmla="*/ 214313 h 495300"/>
                <a:gd name="connsiteX65" fmla="*/ 73819 w 1881188"/>
                <a:gd name="connsiteY65" fmla="*/ 209550 h 495300"/>
                <a:gd name="connsiteX66" fmla="*/ 135732 w 1881188"/>
                <a:gd name="connsiteY66" fmla="*/ 207169 h 495300"/>
                <a:gd name="connsiteX67" fmla="*/ 352425 w 1881188"/>
                <a:gd name="connsiteY67" fmla="*/ 261938 h 495300"/>
                <a:gd name="connsiteX68" fmla="*/ 523875 w 1881188"/>
                <a:gd name="connsiteY68" fmla="*/ 311944 h 495300"/>
                <a:gd name="connsiteX69" fmla="*/ 721519 w 1881188"/>
                <a:gd name="connsiteY69" fmla="*/ 364331 h 495300"/>
                <a:gd name="connsiteX70" fmla="*/ 873919 w 1881188"/>
                <a:gd name="connsiteY70" fmla="*/ 402431 h 495300"/>
                <a:gd name="connsiteX71" fmla="*/ 1040607 w 1881188"/>
                <a:gd name="connsiteY71" fmla="*/ 419100 h 495300"/>
                <a:gd name="connsiteX72" fmla="*/ 1226344 w 1881188"/>
                <a:gd name="connsiteY72" fmla="*/ 440531 h 495300"/>
                <a:gd name="connsiteX73" fmla="*/ 1662113 w 1881188"/>
                <a:gd name="connsiteY73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881188" h="495300">
                  <a:moveTo>
                    <a:pt x="1662113" y="495300"/>
                  </a:moveTo>
                  <a:lnTo>
                    <a:pt x="1821657" y="457200"/>
                  </a:lnTo>
                  <a:lnTo>
                    <a:pt x="1881188" y="454819"/>
                  </a:lnTo>
                  <a:lnTo>
                    <a:pt x="1814513" y="442913"/>
                  </a:lnTo>
                  <a:lnTo>
                    <a:pt x="1750219" y="426244"/>
                  </a:lnTo>
                  <a:lnTo>
                    <a:pt x="1695450" y="419100"/>
                  </a:lnTo>
                  <a:lnTo>
                    <a:pt x="1657350" y="411956"/>
                  </a:lnTo>
                  <a:lnTo>
                    <a:pt x="1576388" y="404813"/>
                  </a:lnTo>
                  <a:lnTo>
                    <a:pt x="1514475" y="404813"/>
                  </a:lnTo>
                  <a:lnTo>
                    <a:pt x="1473994" y="402431"/>
                  </a:lnTo>
                  <a:lnTo>
                    <a:pt x="1445419" y="388144"/>
                  </a:lnTo>
                  <a:lnTo>
                    <a:pt x="1416844" y="376238"/>
                  </a:lnTo>
                  <a:lnTo>
                    <a:pt x="1407319" y="323850"/>
                  </a:lnTo>
                  <a:lnTo>
                    <a:pt x="1404938" y="311944"/>
                  </a:lnTo>
                  <a:lnTo>
                    <a:pt x="1402557" y="261938"/>
                  </a:lnTo>
                  <a:lnTo>
                    <a:pt x="1402557" y="261938"/>
                  </a:lnTo>
                  <a:lnTo>
                    <a:pt x="1462088" y="209550"/>
                  </a:lnTo>
                  <a:lnTo>
                    <a:pt x="1493044" y="188119"/>
                  </a:lnTo>
                  <a:lnTo>
                    <a:pt x="1526382" y="164306"/>
                  </a:lnTo>
                  <a:lnTo>
                    <a:pt x="1454944" y="150019"/>
                  </a:lnTo>
                  <a:lnTo>
                    <a:pt x="1397794" y="138113"/>
                  </a:lnTo>
                  <a:lnTo>
                    <a:pt x="1340644" y="135731"/>
                  </a:lnTo>
                  <a:lnTo>
                    <a:pt x="1295400" y="142875"/>
                  </a:lnTo>
                  <a:lnTo>
                    <a:pt x="1262063" y="145256"/>
                  </a:lnTo>
                  <a:lnTo>
                    <a:pt x="1233488" y="164306"/>
                  </a:lnTo>
                  <a:lnTo>
                    <a:pt x="1185863" y="183356"/>
                  </a:lnTo>
                  <a:lnTo>
                    <a:pt x="1135857" y="180975"/>
                  </a:lnTo>
                  <a:lnTo>
                    <a:pt x="1100138" y="169069"/>
                  </a:lnTo>
                  <a:lnTo>
                    <a:pt x="1066800" y="152400"/>
                  </a:lnTo>
                  <a:lnTo>
                    <a:pt x="1038225" y="133350"/>
                  </a:lnTo>
                  <a:lnTo>
                    <a:pt x="1021557" y="114300"/>
                  </a:lnTo>
                  <a:lnTo>
                    <a:pt x="992982" y="102394"/>
                  </a:lnTo>
                  <a:lnTo>
                    <a:pt x="947738" y="104775"/>
                  </a:lnTo>
                  <a:lnTo>
                    <a:pt x="914400" y="104775"/>
                  </a:lnTo>
                  <a:lnTo>
                    <a:pt x="902494" y="107156"/>
                  </a:lnTo>
                  <a:lnTo>
                    <a:pt x="869157" y="88106"/>
                  </a:lnTo>
                  <a:lnTo>
                    <a:pt x="838200" y="61913"/>
                  </a:lnTo>
                  <a:lnTo>
                    <a:pt x="819150" y="35719"/>
                  </a:lnTo>
                  <a:lnTo>
                    <a:pt x="802482" y="33338"/>
                  </a:lnTo>
                  <a:lnTo>
                    <a:pt x="757238" y="19050"/>
                  </a:lnTo>
                  <a:lnTo>
                    <a:pt x="726282" y="4763"/>
                  </a:lnTo>
                  <a:lnTo>
                    <a:pt x="697707" y="0"/>
                  </a:lnTo>
                  <a:lnTo>
                    <a:pt x="719138" y="19050"/>
                  </a:lnTo>
                  <a:lnTo>
                    <a:pt x="716757" y="57150"/>
                  </a:lnTo>
                  <a:lnTo>
                    <a:pt x="716757" y="57150"/>
                  </a:lnTo>
                  <a:lnTo>
                    <a:pt x="695325" y="80963"/>
                  </a:lnTo>
                  <a:lnTo>
                    <a:pt x="678657" y="100013"/>
                  </a:lnTo>
                  <a:lnTo>
                    <a:pt x="652463" y="114300"/>
                  </a:lnTo>
                  <a:lnTo>
                    <a:pt x="623888" y="121444"/>
                  </a:lnTo>
                  <a:lnTo>
                    <a:pt x="602457" y="126206"/>
                  </a:lnTo>
                  <a:lnTo>
                    <a:pt x="559594" y="123825"/>
                  </a:lnTo>
                  <a:lnTo>
                    <a:pt x="514350" y="119063"/>
                  </a:lnTo>
                  <a:lnTo>
                    <a:pt x="481013" y="111919"/>
                  </a:lnTo>
                  <a:lnTo>
                    <a:pt x="452438" y="111919"/>
                  </a:lnTo>
                  <a:lnTo>
                    <a:pt x="395288" y="119063"/>
                  </a:lnTo>
                  <a:lnTo>
                    <a:pt x="352425" y="123825"/>
                  </a:lnTo>
                  <a:lnTo>
                    <a:pt x="292894" y="128588"/>
                  </a:lnTo>
                  <a:lnTo>
                    <a:pt x="228600" y="135731"/>
                  </a:lnTo>
                  <a:lnTo>
                    <a:pt x="150019" y="145256"/>
                  </a:lnTo>
                  <a:lnTo>
                    <a:pt x="100013" y="147638"/>
                  </a:lnTo>
                  <a:lnTo>
                    <a:pt x="100013" y="147638"/>
                  </a:lnTo>
                  <a:lnTo>
                    <a:pt x="42863" y="178594"/>
                  </a:lnTo>
                  <a:lnTo>
                    <a:pt x="4763" y="197644"/>
                  </a:lnTo>
                  <a:lnTo>
                    <a:pt x="0" y="219075"/>
                  </a:lnTo>
                  <a:lnTo>
                    <a:pt x="21432" y="214313"/>
                  </a:lnTo>
                  <a:lnTo>
                    <a:pt x="73819" y="209550"/>
                  </a:lnTo>
                  <a:lnTo>
                    <a:pt x="135732" y="207169"/>
                  </a:lnTo>
                  <a:lnTo>
                    <a:pt x="352425" y="261938"/>
                  </a:lnTo>
                  <a:lnTo>
                    <a:pt x="523875" y="311944"/>
                  </a:lnTo>
                  <a:lnTo>
                    <a:pt x="721519" y="364331"/>
                  </a:lnTo>
                  <a:lnTo>
                    <a:pt x="873919" y="402431"/>
                  </a:lnTo>
                  <a:lnTo>
                    <a:pt x="1040607" y="419100"/>
                  </a:lnTo>
                  <a:lnTo>
                    <a:pt x="1226344" y="440531"/>
                  </a:lnTo>
                  <a:lnTo>
                    <a:pt x="1662113" y="49530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39417" y="2558298"/>
              <a:ext cx="1466850" cy="290513"/>
            </a:xfrm>
            <a:custGeom>
              <a:avLst/>
              <a:gdLst>
                <a:gd name="connsiteX0" fmla="*/ 0 w 1466850"/>
                <a:gd name="connsiteY0" fmla="*/ 73819 h 290513"/>
                <a:gd name="connsiteX1" fmla="*/ 80963 w 1466850"/>
                <a:gd name="connsiteY1" fmla="*/ 64294 h 290513"/>
                <a:gd name="connsiteX2" fmla="*/ 183357 w 1466850"/>
                <a:gd name="connsiteY2" fmla="*/ 71438 h 290513"/>
                <a:gd name="connsiteX3" fmla="*/ 288132 w 1466850"/>
                <a:gd name="connsiteY3" fmla="*/ 64294 h 290513"/>
                <a:gd name="connsiteX4" fmla="*/ 321469 w 1466850"/>
                <a:gd name="connsiteY4" fmla="*/ 61913 h 290513"/>
                <a:gd name="connsiteX5" fmla="*/ 373857 w 1466850"/>
                <a:gd name="connsiteY5" fmla="*/ 52388 h 290513"/>
                <a:gd name="connsiteX6" fmla="*/ 450057 w 1466850"/>
                <a:gd name="connsiteY6" fmla="*/ 30956 h 290513"/>
                <a:gd name="connsiteX7" fmla="*/ 519113 w 1466850"/>
                <a:gd name="connsiteY7" fmla="*/ 23813 h 290513"/>
                <a:gd name="connsiteX8" fmla="*/ 619125 w 1466850"/>
                <a:gd name="connsiteY8" fmla="*/ 40481 h 290513"/>
                <a:gd name="connsiteX9" fmla="*/ 709613 w 1466850"/>
                <a:gd name="connsiteY9" fmla="*/ 59531 h 290513"/>
                <a:gd name="connsiteX10" fmla="*/ 740569 w 1466850"/>
                <a:gd name="connsiteY10" fmla="*/ 61913 h 290513"/>
                <a:gd name="connsiteX11" fmla="*/ 771525 w 1466850"/>
                <a:gd name="connsiteY11" fmla="*/ 47625 h 290513"/>
                <a:gd name="connsiteX12" fmla="*/ 800100 w 1466850"/>
                <a:gd name="connsiteY12" fmla="*/ 0 h 290513"/>
                <a:gd name="connsiteX13" fmla="*/ 900113 w 1466850"/>
                <a:gd name="connsiteY13" fmla="*/ 11906 h 290513"/>
                <a:gd name="connsiteX14" fmla="*/ 859632 w 1466850"/>
                <a:gd name="connsiteY14" fmla="*/ 33338 h 290513"/>
                <a:gd name="connsiteX15" fmla="*/ 878682 w 1466850"/>
                <a:gd name="connsiteY15" fmla="*/ 64294 h 290513"/>
                <a:gd name="connsiteX16" fmla="*/ 904875 w 1466850"/>
                <a:gd name="connsiteY16" fmla="*/ 69056 h 290513"/>
                <a:gd name="connsiteX17" fmla="*/ 978694 w 1466850"/>
                <a:gd name="connsiteY17" fmla="*/ 38100 h 290513"/>
                <a:gd name="connsiteX18" fmla="*/ 1019175 w 1466850"/>
                <a:gd name="connsiteY18" fmla="*/ 54769 h 290513"/>
                <a:gd name="connsiteX19" fmla="*/ 1050132 w 1466850"/>
                <a:gd name="connsiteY19" fmla="*/ 61913 h 290513"/>
                <a:gd name="connsiteX20" fmla="*/ 1071563 w 1466850"/>
                <a:gd name="connsiteY20" fmla="*/ 83344 h 290513"/>
                <a:gd name="connsiteX21" fmla="*/ 1104900 w 1466850"/>
                <a:gd name="connsiteY21" fmla="*/ 100013 h 290513"/>
                <a:gd name="connsiteX22" fmla="*/ 1143000 w 1466850"/>
                <a:gd name="connsiteY22" fmla="*/ 107156 h 290513"/>
                <a:gd name="connsiteX23" fmla="*/ 1164432 w 1466850"/>
                <a:gd name="connsiteY23" fmla="*/ 102394 h 290513"/>
                <a:gd name="connsiteX24" fmla="*/ 1178719 w 1466850"/>
                <a:gd name="connsiteY24" fmla="*/ 71438 h 290513"/>
                <a:gd name="connsiteX25" fmla="*/ 1240632 w 1466850"/>
                <a:gd name="connsiteY25" fmla="*/ 66675 h 290513"/>
                <a:gd name="connsiteX26" fmla="*/ 1328738 w 1466850"/>
                <a:gd name="connsiteY26" fmla="*/ 71438 h 290513"/>
                <a:gd name="connsiteX27" fmla="*/ 1421607 w 1466850"/>
                <a:gd name="connsiteY27" fmla="*/ 95250 h 290513"/>
                <a:gd name="connsiteX28" fmla="*/ 1459707 w 1466850"/>
                <a:gd name="connsiteY28" fmla="*/ 107156 h 290513"/>
                <a:gd name="connsiteX29" fmla="*/ 1466850 w 1466850"/>
                <a:gd name="connsiteY29" fmla="*/ 135731 h 290513"/>
                <a:gd name="connsiteX30" fmla="*/ 1459707 w 1466850"/>
                <a:gd name="connsiteY30" fmla="*/ 152400 h 290513"/>
                <a:gd name="connsiteX31" fmla="*/ 1397794 w 1466850"/>
                <a:gd name="connsiteY31" fmla="*/ 171450 h 290513"/>
                <a:gd name="connsiteX32" fmla="*/ 1264444 w 1466850"/>
                <a:gd name="connsiteY32" fmla="*/ 171450 h 290513"/>
                <a:gd name="connsiteX33" fmla="*/ 1159669 w 1466850"/>
                <a:gd name="connsiteY33" fmla="*/ 188119 h 290513"/>
                <a:gd name="connsiteX34" fmla="*/ 1073944 w 1466850"/>
                <a:gd name="connsiteY34" fmla="*/ 195263 h 290513"/>
                <a:gd name="connsiteX35" fmla="*/ 981075 w 1466850"/>
                <a:gd name="connsiteY35" fmla="*/ 207169 h 290513"/>
                <a:gd name="connsiteX36" fmla="*/ 904875 w 1466850"/>
                <a:gd name="connsiteY36" fmla="*/ 230981 h 290513"/>
                <a:gd name="connsiteX37" fmla="*/ 878682 w 1466850"/>
                <a:gd name="connsiteY37" fmla="*/ 238125 h 290513"/>
                <a:gd name="connsiteX38" fmla="*/ 804863 w 1466850"/>
                <a:gd name="connsiteY38" fmla="*/ 269081 h 290513"/>
                <a:gd name="connsiteX39" fmla="*/ 771525 w 1466850"/>
                <a:gd name="connsiteY39" fmla="*/ 273844 h 290513"/>
                <a:gd name="connsiteX40" fmla="*/ 728663 w 1466850"/>
                <a:gd name="connsiteY40" fmla="*/ 290513 h 290513"/>
                <a:gd name="connsiteX41" fmla="*/ 719138 w 1466850"/>
                <a:gd name="connsiteY41" fmla="*/ 278606 h 290513"/>
                <a:gd name="connsiteX42" fmla="*/ 645319 w 1466850"/>
                <a:gd name="connsiteY42" fmla="*/ 242888 h 290513"/>
                <a:gd name="connsiteX43" fmla="*/ 595313 w 1466850"/>
                <a:gd name="connsiteY43" fmla="*/ 211931 h 290513"/>
                <a:gd name="connsiteX44" fmla="*/ 519113 w 1466850"/>
                <a:gd name="connsiteY44" fmla="*/ 192881 h 290513"/>
                <a:gd name="connsiteX45" fmla="*/ 464344 w 1466850"/>
                <a:gd name="connsiteY45" fmla="*/ 178594 h 290513"/>
                <a:gd name="connsiteX46" fmla="*/ 388144 w 1466850"/>
                <a:gd name="connsiteY46" fmla="*/ 161925 h 290513"/>
                <a:gd name="connsiteX47" fmla="*/ 269082 w 1466850"/>
                <a:gd name="connsiteY47" fmla="*/ 138113 h 290513"/>
                <a:gd name="connsiteX48" fmla="*/ 164307 w 1466850"/>
                <a:gd name="connsiteY48" fmla="*/ 109538 h 290513"/>
                <a:gd name="connsiteX49" fmla="*/ 0 w 1466850"/>
                <a:gd name="connsiteY49" fmla="*/ 73819 h 290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466850" h="290513">
                  <a:moveTo>
                    <a:pt x="0" y="73819"/>
                  </a:moveTo>
                  <a:lnTo>
                    <a:pt x="80963" y="64294"/>
                  </a:lnTo>
                  <a:lnTo>
                    <a:pt x="183357" y="71438"/>
                  </a:lnTo>
                  <a:lnTo>
                    <a:pt x="288132" y="64294"/>
                  </a:lnTo>
                  <a:lnTo>
                    <a:pt x="321469" y="61913"/>
                  </a:lnTo>
                  <a:lnTo>
                    <a:pt x="373857" y="52388"/>
                  </a:lnTo>
                  <a:lnTo>
                    <a:pt x="450057" y="30956"/>
                  </a:lnTo>
                  <a:lnTo>
                    <a:pt x="519113" y="23813"/>
                  </a:lnTo>
                  <a:lnTo>
                    <a:pt x="619125" y="40481"/>
                  </a:lnTo>
                  <a:lnTo>
                    <a:pt x="709613" y="59531"/>
                  </a:lnTo>
                  <a:lnTo>
                    <a:pt x="740569" y="61913"/>
                  </a:lnTo>
                  <a:lnTo>
                    <a:pt x="771525" y="47625"/>
                  </a:lnTo>
                  <a:lnTo>
                    <a:pt x="800100" y="0"/>
                  </a:lnTo>
                  <a:lnTo>
                    <a:pt x="900113" y="11906"/>
                  </a:lnTo>
                  <a:lnTo>
                    <a:pt x="859632" y="33338"/>
                  </a:lnTo>
                  <a:lnTo>
                    <a:pt x="878682" y="64294"/>
                  </a:lnTo>
                  <a:lnTo>
                    <a:pt x="904875" y="69056"/>
                  </a:lnTo>
                  <a:lnTo>
                    <a:pt x="978694" y="38100"/>
                  </a:lnTo>
                  <a:lnTo>
                    <a:pt x="1019175" y="54769"/>
                  </a:lnTo>
                  <a:lnTo>
                    <a:pt x="1050132" y="61913"/>
                  </a:lnTo>
                  <a:lnTo>
                    <a:pt x="1071563" y="83344"/>
                  </a:lnTo>
                  <a:lnTo>
                    <a:pt x="1104900" y="100013"/>
                  </a:lnTo>
                  <a:lnTo>
                    <a:pt x="1143000" y="107156"/>
                  </a:lnTo>
                  <a:lnTo>
                    <a:pt x="1164432" y="102394"/>
                  </a:lnTo>
                  <a:lnTo>
                    <a:pt x="1178719" y="71438"/>
                  </a:lnTo>
                  <a:lnTo>
                    <a:pt x="1240632" y="66675"/>
                  </a:lnTo>
                  <a:lnTo>
                    <a:pt x="1328738" y="71438"/>
                  </a:lnTo>
                  <a:lnTo>
                    <a:pt x="1421607" y="95250"/>
                  </a:lnTo>
                  <a:lnTo>
                    <a:pt x="1459707" y="107156"/>
                  </a:lnTo>
                  <a:lnTo>
                    <a:pt x="1466850" y="135731"/>
                  </a:lnTo>
                  <a:lnTo>
                    <a:pt x="1459707" y="152400"/>
                  </a:lnTo>
                  <a:lnTo>
                    <a:pt x="1397794" y="171450"/>
                  </a:lnTo>
                  <a:lnTo>
                    <a:pt x="1264444" y="171450"/>
                  </a:lnTo>
                  <a:lnTo>
                    <a:pt x="1159669" y="188119"/>
                  </a:lnTo>
                  <a:lnTo>
                    <a:pt x="1073944" y="195263"/>
                  </a:lnTo>
                  <a:lnTo>
                    <a:pt x="981075" y="207169"/>
                  </a:lnTo>
                  <a:lnTo>
                    <a:pt x="904875" y="230981"/>
                  </a:lnTo>
                  <a:lnTo>
                    <a:pt x="878682" y="238125"/>
                  </a:lnTo>
                  <a:lnTo>
                    <a:pt x="804863" y="269081"/>
                  </a:lnTo>
                  <a:lnTo>
                    <a:pt x="771525" y="273844"/>
                  </a:lnTo>
                  <a:lnTo>
                    <a:pt x="728663" y="290513"/>
                  </a:lnTo>
                  <a:lnTo>
                    <a:pt x="719138" y="278606"/>
                  </a:lnTo>
                  <a:lnTo>
                    <a:pt x="645319" y="242888"/>
                  </a:lnTo>
                  <a:lnTo>
                    <a:pt x="595313" y="211931"/>
                  </a:lnTo>
                  <a:lnTo>
                    <a:pt x="519113" y="192881"/>
                  </a:lnTo>
                  <a:lnTo>
                    <a:pt x="464344" y="178594"/>
                  </a:lnTo>
                  <a:lnTo>
                    <a:pt x="388144" y="161925"/>
                  </a:lnTo>
                  <a:lnTo>
                    <a:pt x="269082" y="138113"/>
                  </a:lnTo>
                  <a:lnTo>
                    <a:pt x="164307" y="109538"/>
                  </a:lnTo>
                  <a:lnTo>
                    <a:pt x="0" y="7381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053805" y="2313029"/>
              <a:ext cx="2976562" cy="585788"/>
            </a:xfrm>
            <a:custGeom>
              <a:avLst/>
              <a:gdLst>
                <a:gd name="connsiteX0" fmla="*/ 2345531 w 2976562"/>
                <a:gd name="connsiteY0" fmla="*/ 585788 h 585788"/>
                <a:gd name="connsiteX1" fmla="*/ 2281237 w 2976562"/>
                <a:gd name="connsiteY1" fmla="*/ 564357 h 585788"/>
                <a:gd name="connsiteX2" fmla="*/ 2266950 w 2976562"/>
                <a:gd name="connsiteY2" fmla="*/ 559594 h 585788"/>
                <a:gd name="connsiteX3" fmla="*/ 2228850 w 2976562"/>
                <a:gd name="connsiteY3" fmla="*/ 559594 h 585788"/>
                <a:gd name="connsiteX4" fmla="*/ 2197894 w 2976562"/>
                <a:gd name="connsiteY4" fmla="*/ 550069 h 585788"/>
                <a:gd name="connsiteX5" fmla="*/ 2183606 w 2976562"/>
                <a:gd name="connsiteY5" fmla="*/ 542925 h 585788"/>
                <a:gd name="connsiteX6" fmla="*/ 2105025 w 2976562"/>
                <a:gd name="connsiteY6" fmla="*/ 531019 h 585788"/>
                <a:gd name="connsiteX7" fmla="*/ 2050256 w 2976562"/>
                <a:gd name="connsiteY7" fmla="*/ 521494 h 585788"/>
                <a:gd name="connsiteX8" fmla="*/ 2009775 w 2976562"/>
                <a:gd name="connsiteY8" fmla="*/ 519113 h 585788"/>
                <a:gd name="connsiteX9" fmla="*/ 1957387 w 2976562"/>
                <a:gd name="connsiteY9" fmla="*/ 502444 h 585788"/>
                <a:gd name="connsiteX10" fmla="*/ 1893094 w 2976562"/>
                <a:gd name="connsiteY10" fmla="*/ 485775 h 585788"/>
                <a:gd name="connsiteX11" fmla="*/ 1845469 w 2976562"/>
                <a:gd name="connsiteY11" fmla="*/ 473869 h 585788"/>
                <a:gd name="connsiteX12" fmla="*/ 1800225 w 2976562"/>
                <a:gd name="connsiteY12" fmla="*/ 464344 h 585788"/>
                <a:gd name="connsiteX13" fmla="*/ 1788319 w 2976562"/>
                <a:gd name="connsiteY13" fmla="*/ 461963 h 585788"/>
                <a:gd name="connsiteX14" fmla="*/ 1728787 w 2976562"/>
                <a:gd name="connsiteY14" fmla="*/ 473869 h 585788"/>
                <a:gd name="connsiteX15" fmla="*/ 1714500 w 2976562"/>
                <a:gd name="connsiteY15" fmla="*/ 481013 h 585788"/>
                <a:gd name="connsiteX16" fmla="*/ 1654969 w 2976562"/>
                <a:gd name="connsiteY16" fmla="*/ 490538 h 585788"/>
                <a:gd name="connsiteX17" fmla="*/ 1600200 w 2976562"/>
                <a:gd name="connsiteY17" fmla="*/ 492919 h 585788"/>
                <a:gd name="connsiteX18" fmla="*/ 1574006 w 2976562"/>
                <a:gd name="connsiteY18" fmla="*/ 495300 h 585788"/>
                <a:gd name="connsiteX19" fmla="*/ 1524000 w 2976562"/>
                <a:gd name="connsiteY19" fmla="*/ 483394 h 585788"/>
                <a:gd name="connsiteX20" fmla="*/ 1481137 w 2976562"/>
                <a:gd name="connsiteY20" fmla="*/ 476250 h 585788"/>
                <a:gd name="connsiteX21" fmla="*/ 1447800 w 2976562"/>
                <a:gd name="connsiteY21" fmla="*/ 473869 h 585788"/>
                <a:gd name="connsiteX22" fmla="*/ 1404937 w 2976562"/>
                <a:gd name="connsiteY22" fmla="*/ 469107 h 585788"/>
                <a:gd name="connsiteX23" fmla="*/ 1364456 w 2976562"/>
                <a:gd name="connsiteY23" fmla="*/ 471488 h 585788"/>
                <a:gd name="connsiteX24" fmla="*/ 1333500 w 2976562"/>
                <a:gd name="connsiteY24" fmla="*/ 471488 h 585788"/>
                <a:gd name="connsiteX25" fmla="*/ 1333500 w 2976562"/>
                <a:gd name="connsiteY25" fmla="*/ 471488 h 585788"/>
                <a:gd name="connsiteX26" fmla="*/ 1276350 w 2976562"/>
                <a:gd name="connsiteY26" fmla="*/ 485775 h 585788"/>
                <a:gd name="connsiteX27" fmla="*/ 1238250 w 2976562"/>
                <a:gd name="connsiteY27" fmla="*/ 504825 h 585788"/>
                <a:gd name="connsiteX28" fmla="*/ 1207294 w 2976562"/>
                <a:gd name="connsiteY28" fmla="*/ 516732 h 585788"/>
                <a:gd name="connsiteX29" fmla="*/ 1143000 w 2976562"/>
                <a:gd name="connsiteY29" fmla="*/ 502444 h 585788"/>
                <a:gd name="connsiteX30" fmla="*/ 1114425 w 2976562"/>
                <a:gd name="connsiteY30" fmla="*/ 488157 h 585788"/>
                <a:gd name="connsiteX31" fmla="*/ 1088231 w 2976562"/>
                <a:gd name="connsiteY31" fmla="*/ 464344 h 585788"/>
                <a:gd name="connsiteX32" fmla="*/ 1064419 w 2976562"/>
                <a:gd name="connsiteY32" fmla="*/ 442913 h 585788"/>
                <a:gd name="connsiteX33" fmla="*/ 1064419 w 2976562"/>
                <a:gd name="connsiteY33" fmla="*/ 442913 h 585788"/>
                <a:gd name="connsiteX34" fmla="*/ 1033462 w 2976562"/>
                <a:gd name="connsiteY34" fmla="*/ 431007 h 585788"/>
                <a:gd name="connsiteX35" fmla="*/ 1009650 w 2976562"/>
                <a:gd name="connsiteY35" fmla="*/ 431007 h 585788"/>
                <a:gd name="connsiteX36" fmla="*/ 983456 w 2976562"/>
                <a:gd name="connsiteY36" fmla="*/ 431007 h 585788"/>
                <a:gd name="connsiteX37" fmla="*/ 959644 w 2976562"/>
                <a:gd name="connsiteY37" fmla="*/ 442913 h 585788"/>
                <a:gd name="connsiteX38" fmla="*/ 945356 w 2976562"/>
                <a:gd name="connsiteY38" fmla="*/ 435769 h 585788"/>
                <a:gd name="connsiteX39" fmla="*/ 914400 w 2976562"/>
                <a:gd name="connsiteY39" fmla="*/ 421482 h 585788"/>
                <a:gd name="connsiteX40" fmla="*/ 890587 w 2976562"/>
                <a:gd name="connsiteY40" fmla="*/ 404813 h 585788"/>
                <a:gd name="connsiteX41" fmla="*/ 869156 w 2976562"/>
                <a:gd name="connsiteY41" fmla="*/ 376238 h 585788"/>
                <a:gd name="connsiteX42" fmla="*/ 845344 w 2976562"/>
                <a:gd name="connsiteY42" fmla="*/ 359569 h 585788"/>
                <a:gd name="connsiteX43" fmla="*/ 804862 w 2976562"/>
                <a:gd name="connsiteY43" fmla="*/ 342900 h 585788"/>
                <a:gd name="connsiteX44" fmla="*/ 771525 w 2976562"/>
                <a:gd name="connsiteY44" fmla="*/ 335757 h 585788"/>
                <a:gd name="connsiteX45" fmla="*/ 750094 w 2976562"/>
                <a:gd name="connsiteY45" fmla="*/ 326232 h 585788"/>
                <a:gd name="connsiteX46" fmla="*/ 702469 w 2976562"/>
                <a:gd name="connsiteY46" fmla="*/ 330994 h 585788"/>
                <a:gd name="connsiteX47" fmla="*/ 661987 w 2976562"/>
                <a:gd name="connsiteY47" fmla="*/ 326232 h 585788"/>
                <a:gd name="connsiteX48" fmla="*/ 609600 w 2976562"/>
                <a:gd name="connsiteY48" fmla="*/ 311944 h 585788"/>
                <a:gd name="connsiteX49" fmla="*/ 581025 w 2976562"/>
                <a:gd name="connsiteY49" fmla="*/ 304800 h 585788"/>
                <a:gd name="connsiteX50" fmla="*/ 538162 w 2976562"/>
                <a:gd name="connsiteY50" fmla="*/ 297657 h 585788"/>
                <a:gd name="connsiteX51" fmla="*/ 504825 w 2976562"/>
                <a:gd name="connsiteY51" fmla="*/ 292894 h 585788"/>
                <a:gd name="connsiteX52" fmla="*/ 483394 w 2976562"/>
                <a:gd name="connsiteY52" fmla="*/ 290513 h 585788"/>
                <a:gd name="connsiteX53" fmla="*/ 461962 w 2976562"/>
                <a:gd name="connsiteY53" fmla="*/ 278607 h 585788"/>
                <a:gd name="connsiteX54" fmla="*/ 426244 w 2976562"/>
                <a:gd name="connsiteY54" fmla="*/ 269082 h 585788"/>
                <a:gd name="connsiteX55" fmla="*/ 392906 w 2976562"/>
                <a:gd name="connsiteY55" fmla="*/ 264319 h 585788"/>
                <a:gd name="connsiteX56" fmla="*/ 352425 w 2976562"/>
                <a:gd name="connsiteY56" fmla="*/ 264319 h 585788"/>
                <a:gd name="connsiteX57" fmla="*/ 314325 w 2976562"/>
                <a:gd name="connsiteY57" fmla="*/ 269082 h 585788"/>
                <a:gd name="connsiteX58" fmla="*/ 297656 w 2976562"/>
                <a:gd name="connsiteY58" fmla="*/ 290513 h 585788"/>
                <a:gd name="connsiteX59" fmla="*/ 278606 w 2976562"/>
                <a:gd name="connsiteY59" fmla="*/ 295275 h 585788"/>
                <a:gd name="connsiteX60" fmla="*/ 271462 w 2976562"/>
                <a:gd name="connsiteY60" fmla="*/ 297657 h 585788"/>
                <a:gd name="connsiteX61" fmla="*/ 219075 w 2976562"/>
                <a:gd name="connsiteY61" fmla="*/ 285750 h 585788"/>
                <a:gd name="connsiteX62" fmla="*/ 190500 w 2976562"/>
                <a:gd name="connsiteY62" fmla="*/ 278607 h 585788"/>
                <a:gd name="connsiteX63" fmla="*/ 190500 w 2976562"/>
                <a:gd name="connsiteY63" fmla="*/ 278607 h 585788"/>
                <a:gd name="connsiteX64" fmla="*/ 178594 w 2976562"/>
                <a:gd name="connsiteY64" fmla="*/ 266700 h 585788"/>
                <a:gd name="connsiteX65" fmla="*/ 135731 w 2976562"/>
                <a:gd name="connsiteY65" fmla="*/ 276225 h 585788"/>
                <a:gd name="connsiteX66" fmla="*/ 135731 w 2976562"/>
                <a:gd name="connsiteY66" fmla="*/ 276225 h 585788"/>
                <a:gd name="connsiteX67" fmla="*/ 116681 w 2976562"/>
                <a:gd name="connsiteY67" fmla="*/ 278607 h 585788"/>
                <a:gd name="connsiteX68" fmla="*/ 95250 w 2976562"/>
                <a:gd name="connsiteY68" fmla="*/ 266700 h 585788"/>
                <a:gd name="connsiteX69" fmla="*/ 119062 w 2976562"/>
                <a:gd name="connsiteY69" fmla="*/ 257175 h 585788"/>
                <a:gd name="connsiteX70" fmla="*/ 121444 w 2976562"/>
                <a:gd name="connsiteY70" fmla="*/ 240507 h 585788"/>
                <a:gd name="connsiteX71" fmla="*/ 88106 w 2976562"/>
                <a:gd name="connsiteY71" fmla="*/ 235744 h 585788"/>
                <a:gd name="connsiteX72" fmla="*/ 69056 w 2976562"/>
                <a:gd name="connsiteY72" fmla="*/ 245269 h 585788"/>
                <a:gd name="connsiteX73" fmla="*/ 4762 w 2976562"/>
                <a:gd name="connsiteY73" fmla="*/ 240507 h 585788"/>
                <a:gd name="connsiteX74" fmla="*/ 0 w 2976562"/>
                <a:gd name="connsiteY74" fmla="*/ 238125 h 585788"/>
                <a:gd name="connsiteX75" fmla="*/ 0 w 2976562"/>
                <a:gd name="connsiteY75" fmla="*/ 216694 h 585788"/>
                <a:gd name="connsiteX76" fmla="*/ 9525 w 2976562"/>
                <a:gd name="connsiteY76" fmla="*/ 214313 h 585788"/>
                <a:gd name="connsiteX77" fmla="*/ 14287 w 2976562"/>
                <a:gd name="connsiteY77" fmla="*/ 202407 h 585788"/>
                <a:gd name="connsiteX78" fmla="*/ 54769 w 2976562"/>
                <a:gd name="connsiteY78" fmla="*/ 202407 h 585788"/>
                <a:gd name="connsiteX79" fmla="*/ 83344 w 2976562"/>
                <a:gd name="connsiteY79" fmla="*/ 195263 h 585788"/>
                <a:gd name="connsiteX80" fmla="*/ 119062 w 2976562"/>
                <a:gd name="connsiteY80" fmla="*/ 197644 h 585788"/>
                <a:gd name="connsiteX81" fmla="*/ 173831 w 2976562"/>
                <a:gd name="connsiteY81" fmla="*/ 202407 h 585788"/>
                <a:gd name="connsiteX82" fmla="*/ 240506 w 2976562"/>
                <a:gd name="connsiteY82" fmla="*/ 204788 h 585788"/>
                <a:gd name="connsiteX83" fmla="*/ 300037 w 2976562"/>
                <a:gd name="connsiteY83" fmla="*/ 202407 h 585788"/>
                <a:gd name="connsiteX84" fmla="*/ 354806 w 2976562"/>
                <a:gd name="connsiteY84" fmla="*/ 202407 h 585788"/>
                <a:gd name="connsiteX85" fmla="*/ 395287 w 2976562"/>
                <a:gd name="connsiteY85" fmla="*/ 200025 h 585788"/>
                <a:gd name="connsiteX86" fmla="*/ 438150 w 2976562"/>
                <a:gd name="connsiteY86" fmla="*/ 200025 h 585788"/>
                <a:gd name="connsiteX87" fmla="*/ 485775 w 2976562"/>
                <a:gd name="connsiteY87" fmla="*/ 195263 h 585788"/>
                <a:gd name="connsiteX88" fmla="*/ 535781 w 2976562"/>
                <a:gd name="connsiteY88" fmla="*/ 190500 h 585788"/>
                <a:gd name="connsiteX89" fmla="*/ 590550 w 2976562"/>
                <a:gd name="connsiteY89" fmla="*/ 185738 h 585788"/>
                <a:gd name="connsiteX90" fmla="*/ 621506 w 2976562"/>
                <a:gd name="connsiteY90" fmla="*/ 183357 h 585788"/>
                <a:gd name="connsiteX91" fmla="*/ 685800 w 2976562"/>
                <a:gd name="connsiteY91" fmla="*/ 176213 h 585788"/>
                <a:gd name="connsiteX92" fmla="*/ 702469 w 2976562"/>
                <a:gd name="connsiteY92" fmla="*/ 171450 h 585788"/>
                <a:gd name="connsiteX93" fmla="*/ 769144 w 2976562"/>
                <a:gd name="connsiteY93" fmla="*/ 152400 h 585788"/>
                <a:gd name="connsiteX94" fmla="*/ 814387 w 2976562"/>
                <a:gd name="connsiteY94" fmla="*/ 133350 h 585788"/>
                <a:gd name="connsiteX95" fmla="*/ 831056 w 2976562"/>
                <a:gd name="connsiteY95" fmla="*/ 130969 h 585788"/>
                <a:gd name="connsiteX96" fmla="*/ 881062 w 2976562"/>
                <a:gd name="connsiteY96" fmla="*/ 138113 h 585788"/>
                <a:gd name="connsiteX97" fmla="*/ 923925 w 2976562"/>
                <a:gd name="connsiteY97" fmla="*/ 135732 h 585788"/>
                <a:gd name="connsiteX98" fmla="*/ 985837 w 2976562"/>
                <a:gd name="connsiteY98" fmla="*/ 116682 h 585788"/>
                <a:gd name="connsiteX99" fmla="*/ 1023937 w 2976562"/>
                <a:gd name="connsiteY99" fmla="*/ 107157 h 585788"/>
                <a:gd name="connsiteX100" fmla="*/ 1081087 w 2976562"/>
                <a:gd name="connsiteY100" fmla="*/ 100013 h 585788"/>
                <a:gd name="connsiteX101" fmla="*/ 1143000 w 2976562"/>
                <a:gd name="connsiteY101" fmla="*/ 85725 h 585788"/>
                <a:gd name="connsiteX102" fmla="*/ 1195387 w 2976562"/>
                <a:gd name="connsiteY102" fmla="*/ 78582 h 585788"/>
                <a:gd name="connsiteX103" fmla="*/ 1252537 w 2976562"/>
                <a:gd name="connsiteY103" fmla="*/ 64294 h 585788"/>
                <a:gd name="connsiteX104" fmla="*/ 1276350 w 2976562"/>
                <a:gd name="connsiteY104" fmla="*/ 83344 h 585788"/>
                <a:gd name="connsiteX105" fmla="*/ 1283494 w 2976562"/>
                <a:gd name="connsiteY105" fmla="*/ 107157 h 585788"/>
                <a:gd name="connsiteX106" fmla="*/ 1314450 w 2976562"/>
                <a:gd name="connsiteY106" fmla="*/ 126207 h 585788"/>
                <a:gd name="connsiteX107" fmla="*/ 1326356 w 2976562"/>
                <a:gd name="connsiteY107" fmla="*/ 128588 h 585788"/>
                <a:gd name="connsiteX108" fmla="*/ 1362075 w 2976562"/>
                <a:gd name="connsiteY108" fmla="*/ 166688 h 585788"/>
                <a:gd name="connsiteX109" fmla="*/ 1407319 w 2976562"/>
                <a:gd name="connsiteY109" fmla="*/ 166688 h 585788"/>
                <a:gd name="connsiteX110" fmla="*/ 1435894 w 2976562"/>
                <a:gd name="connsiteY110" fmla="*/ 157163 h 585788"/>
                <a:gd name="connsiteX111" fmla="*/ 1481137 w 2976562"/>
                <a:gd name="connsiteY111" fmla="*/ 154782 h 585788"/>
                <a:gd name="connsiteX112" fmla="*/ 1521619 w 2976562"/>
                <a:gd name="connsiteY112" fmla="*/ 161925 h 585788"/>
                <a:gd name="connsiteX113" fmla="*/ 1552575 w 2976562"/>
                <a:gd name="connsiteY113" fmla="*/ 169069 h 585788"/>
                <a:gd name="connsiteX114" fmla="*/ 1593056 w 2976562"/>
                <a:gd name="connsiteY114" fmla="*/ 169069 h 585788"/>
                <a:gd name="connsiteX115" fmla="*/ 1619250 w 2976562"/>
                <a:gd name="connsiteY115" fmla="*/ 164307 h 585788"/>
                <a:gd name="connsiteX116" fmla="*/ 1678781 w 2976562"/>
                <a:gd name="connsiteY116" fmla="*/ 166688 h 585788"/>
                <a:gd name="connsiteX117" fmla="*/ 1731169 w 2976562"/>
                <a:gd name="connsiteY117" fmla="*/ 164307 h 585788"/>
                <a:gd name="connsiteX118" fmla="*/ 1764506 w 2976562"/>
                <a:gd name="connsiteY118" fmla="*/ 159544 h 585788"/>
                <a:gd name="connsiteX119" fmla="*/ 1790700 w 2976562"/>
                <a:gd name="connsiteY119" fmla="*/ 154782 h 585788"/>
                <a:gd name="connsiteX120" fmla="*/ 1852612 w 2976562"/>
                <a:gd name="connsiteY120" fmla="*/ 157163 h 585788"/>
                <a:gd name="connsiteX121" fmla="*/ 1907381 w 2976562"/>
                <a:gd name="connsiteY121" fmla="*/ 157163 h 585788"/>
                <a:gd name="connsiteX122" fmla="*/ 1924050 w 2976562"/>
                <a:gd name="connsiteY122" fmla="*/ 159544 h 585788"/>
                <a:gd name="connsiteX123" fmla="*/ 1924050 w 2976562"/>
                <a:gd name="connsiteY123" fmla="*/ 159544 h 585788"/>
                <a:gd name="connsiteX124" fmla="*/ 1981200 w 2976562"/>
                <a:gd name="connsiteY124" fmla="*/ 116682 h 585788"/>
                <a:gd name="connsiteX125" fmla="*/ 2002631 w 2976562"/>
                <a:gd name="connsiteY125" fmla="*/ 97632 h 585788"/>
                <a:gd name="connsiteX126" fmla="*/ 2033587 w 2976562"/>
                <a:gd name="connsiteY126" fmla="*/ 78582 h 585788"/>
                <a:gd name="connsiteX127" fmla="*/ 2059781 w 2976562"/>
                <a:gd name="connsiteY127" fmla="*/ 76200 h 585788"/>
                <a:gd name="connsiteX128" fmla="*/ 2145506 w 2976562"/>
                <a:gd name="connsiteY128" fmla="*/ 100013 h 585788"/>
                <a:gd name="connsiteX129" fmla="*/ 2193131 w 2976562"/>
                <a:gd name="connsiteY129" fmla="*/ 116682 h 585788"/>
                <a:gd name="connsiteX130" fmla="*/ 2219325 w 2976562"/>
                <a:gd name="connsiteY130" fmla="*/ 119063 h 585788"/>
                <a:gd name="connsiteX131" fmla="*/ 2243137 w 2976562"/>
                <a:gd name="connsiteY131" fmla="*/ 116682 h 585788"/>
                <a:gd name="connsiteX132" fmla="*/ 2271712 w 2976562"/>
                <a:gd name="connsiteY132" fmla="*/ 107157 h 585788"/>
                <a:gd name="connsiteX133" fmla="*/ 2281237 w 2976562"/>
                <a:gd name="connsiteY133" fmla="*/ 102394 h 585788"/>
                <a:gd name="connsiteX134" fmla="*/ 2297906 w 2976562"/>
                <a:gd name="connsiteY134" fmla="*/ 69057 h 585788"/>
                <a:gd name="connsiteX135" fmla="*/ 2328862 w 2976562"/>
                <a:gd name="connsiteY135" fmla="*/ 35719 h 585788"/>
                <a:gd name="connsiteX136" fmla="*/ 2359819 w 2976562"/>
                <a:gd name="connsiteY136" fmla="*/ 30957 h 585788"/>
                <a:gd name="connsiteX137" fmla="*/ 2395537 w 2976562"/>
                <a:gd name="connsiteY137" fmla="*/ 40482 h 585788"/>
                <a:gd name="connsiteX138" fmla="*/ 2414587 w 2976562"/>
                <a:gd name="connsiteY138" fmla="*/ 40482 h 585788"/>
                <a:gd name="connsiteX139" fmla="*/ 2433637 w 2976562"/>
                <a:gd name="connsiteY139" fmla="*/ 26194 h 585788"/>
                <a:gd name="connsiteX140" fmla="*/ 2462212 w 2976562"/>
                <a:gd name="connsiteY140" fmla="*/ 14288 h 585788"/>
                <a:gd name="connsiteX141" fmla="*/ 2469356 w 2976562"/>
                <a:gd name="connsiteY141" fmla="*/ 7144 h 585788"/>
                <a:gd name="connsiteX142" fmla="*/ 2524125 w 2976562"/>
                <a:gd name="connsiteY142" fmla="*/ 4763 h 585788"/>
                <a:gd name="connsiteX143" fmla="*/ 2638425 w 2976562"/>
                <a:gd name="connsiteY143" fmla="*/ 4763 h 585788"/>
                <a:gd name="connsiteX144" fmla="*/ 2719387 w 2976562"/>
                <a:gd name="connsiteY144" fmla="*/ 0 h 585788"/>
                <a:gd name="connsiteX145" fmla="*/ 2793206 w 2976562"/>
                <a:gd name="connsiteY145" fmla="*/ 0 h 585788"/>
                <a:gd name="connsiteX146" fmla="*/ 2878931 w 2976562"/>
                <a:gd name="connsiteY146" fmla="*/ 4763 h 585788"/>
                <a:gd name="connsiteX147" fmla="*/ 2917031 w 2976562"/>
                <a:gd name="connsiteY147" fmla="*/ 11907 h 585788"/>
                <a:gd name="connsiteX148" fmla="*/ 2740819 w 2976562"/>
                <a:gd name="connsiteY148" fmla="*/ 73819 h 585788"/>
                <a:gd name="connsiteX149" fmla="*/ 2838450 w 2976562"/>
                <a:gd name="connsiteY149" fmla="*/ 128588 h 585788"/>
                <a:gd name="connsiteX150" fmla="*/ 2657475 w 2976562"/>
                <a:gd name="connsiteY150" fmla="*/ 204788 h 585788"/>
                <a:gd name="connsiteX151" fmla="*/ 2771775 w 2976562"/>
                <a:gd name="connsiteY151" fmla="*/ 283369 h 585788"/>
                <a:gd name="connsiteX152" fmla="*/ 2897981 w 2976562"/>
                <a:gd name="connsiteY152" fmla="*/ 235744 h 585788"/>
                <a:gd name="connsiteX153" fmla="*/ 2976562 w 2976562"/>
                <a:gd name="connsiteY153" fmla="*/ 340519 h 585788"/>
                <a:gd name="connsiteX154" fmla="*/ 2345531 w 2976562"/>
                <a:gd name="connsiteY154" fmla="*/ 585788 h 58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976562" h="585788">
                  <a:moveTo>
                    <a:pt x="2345531" y="585788"/>
                  </a:moveTo>
                  <a:lnTo>
                    <a:pt x="2281237" y="564357"/>
                  </a:lnTo>
                  <a:lnTo>
                    <a:pt x="2266950" y="559594"/>
                  </a:lnTo>
                  <a:lnTo>
                    <a:pt x="2228850" y="559594"/>
                  </a:lnTo>
                  <a:lnTo>
                    <a:pt x="2197894" y="550069"/>
                  </a:lnTo>
                  <a:lnTo>
                    <a:pt x="2183606" y="542925"/>
                  </a:lnTo>
                  <a:lnTo>
                    <a:pt x="2105025" y="531019"/>
                  </a:lnTo>
                  <a:lnTo>
                    <a:pt x="2050256" y="521494"/>
                  </a:lnTo>
                  <a:lnTo>
                    <a:pt x="2009775" y="519113"/>
                  </a:lnTo>
                  <a:lnTo>
                    <a:pt x="1957387" y="502444"/>
                  </a:lnTo>
                  <a:lnTo>
                    <a:pt x="1893094" y="485775"/>
                  </a:lnTo>
                  <a:lnTo>
                    <a:pt x="1845469" y="473869"/>
                  </a:lnTo>
                  <a:lnTo>
                    <a:pt x="1800225" y="464344"/>
                  </a:lnTo>
                  <a:lnTo>
                    <a:pt x="1788319" y="461963"/>
                  </a:lnTo>
                  <a:lnTo>
                    <a:pt x="1728787" y="473869"/>
                  </a:lnTo>
                  <a:lnTo>
                    <a:pt x="1714500" y="481013"/>
                  </a:lnTo>
                  <a:lnTo>
                    <a:pt x="1654969" y="490538"/>
                  </a:lnTo>
                  <a:lnTo>
                    <a:pt x="1600200" y="492919"/>
                  </a:lnTo>
                  <a:lnTo>
                    <a:pt x="1574006" y="495300"/>
                  </a:lnTo>
                  <a:lnTo>
                    <a:pt x="1524000" y="483394"/>
                  </a:lnTo>
                  <a:lnTo>
                    <a:pt x="1481137" y="476250"/>
                  </a:lnTo>
                  <a:lnTo>
                    <a:pt x="1447800" y="473869"/>
                  </a:lnTo>
                  <a:lnTo>
                    <a:pt x="1404937" y="469107"/>
                  </a:lnTo>
                  <a:lnTo>
                    <a:pt x="1364456" y="471488"/>
                  </a:lnTo>
                  <a:lnTo>
                    <a:pt x="1333500" y="471488"/>
                  </a:lnTo>
                  <a:lnTo>
                    <a:pt x="1333500" y="471488"/>
                  </a:lnTo>
                  <a:lnTo>
                    <a:pt x="1276350" y="485775"/>
                  </a:lnTo>
                  <a:lnTo>
                    <a:pt x="1238250" y="504825"/>
                  </a:lnTo>
                  <a:lnTo>
                    <a:pt x="1207294" y="516732"/>
                  </a:lnTo>
                  <a:lnTo>
                    <a:pt x="1143000" y="502444"/>
                  </a:lnTo>
                  <a:lnTo>
                    <a:pt x="1114425" y="488157"/>
                  </a:lnTo>
                  <a:lnTo>
                    <a:pt x="1088231" y="464344"/>
                  </a:lnTo>
                  <a:lnTo>
                    <a:pt x="1064419" y="442913"/>
                  </a:lnTo>
                  <a:lnTo>
                    <a:pt x="1064419" y="442913"/>
                  </a:lnTo>
                  <a:lnTo>
                    <a:pt x="1033462" y="431007"/>
                  </a:lnTo>
                  <a:lnTo>
                    <a:pt x="1009650" y="431007"/>
                  </a:lnTo>
                  <a:lnTo>
                    <a:pt x="983456" y="431007"/>
                  </a:lnTo>
                  <a:lnTo>
                    <a:pt x="959644" y="442913"/>
                  </a:lnTo>
                  <a:lnTo>
                    <a:pt x="945356" y="435769"/>
                  </a:lnTo>
                  <a:lnTo>
                    <a:pt x="914400" y="421482"/>
                  </a:lnTo>
                  <a:lnTo>
                    <a:pt x="890587" y="404813"/>
                  </a:lnTo>
                  <a:lnTo>
                    <a:pt x="869156" y="376238"/>
                  </a:lnTo>
                  <a:lnTo>
                    <a:pt x="845344" y="359569"/>
                  </a:lnTo>
                  <a:lnTo>
                    <a:pt x="804862" y="342900"/>
                  </a:lnTo>
                  <a:lnTo>
                    <a:pt x="771525" y="335757"/>
                  </a:lnTo>
                  <a:lnTo>
                    <a:pt x="750094" y="326232"/>
                  </a:lnTo>
                  <a:lnTo>
                    <a:pt x="702469" y="330994"/>
                  </a:lnTo>
                  <a:lnTo>
                    <a:pt x="661987" y="326232"/>
                  </a:lnTo>
                  <a:lnTo>
                    <a:pt x="609600" y="311944"/>
                  </a:lnTo>
                  <a:lnTo>
                    <a:pt x="581025" y="304800"/>
                  </a:lnTo>
                  <a:lnTo>
                    <a:pt x="538162" y="297657"/>
                  </a:lnTo>
                  <a:lnTo>
                    <a:pt x="504825" y="292894"/>
                  </a:lnTo>
                  <a:lnTo>
                    <a:pt x="483394" y="290513"/>
                  </a:lnTo>
                  <a:lnTo>
                    <a:pt x="461962" y="278607"/>
                  </a:lnTo>
                  <a:lnTo>
                    <a:pt x="426244" y="269082"/>
                  </a:lnTo>
                  <a:lnTo>
                    <a:pt x="392906" y="264319"/>
                  </a:lnTo>
                  <a:lnTo>
                    <a:pt x="352425" y="264319"/>
                  </a:lnTo>
                  <a:lnTo>
                    <a:pt x="314325" y="269082"/>
                  </a:lnTo>
                  <a:lnTo>
                    <a:pt x="297656" y="290513"/>
                  </a:lnTo>
                  <a:lnTo>
                    <a:pt x="278606" y="295275"/>
                  </a:lnTo>
                  <a:lnTo>
                    <a:pt x="271462" y="297657"/>
                  </a:lnTo>
                  <a:lnTo>
                    <a:pt x="219075" y="285750"/>
                  </a:lnTo>
                  <a:lnTo>
                    <a:pt x="190500" y="278607"/>
                  </a:lnTo>
                  <a:lnTo>
                    <a:pt x="190500" y="278607"/>
                  </a:lnTo>
                  <a:lnTo>
                    <a:pt x="178594" y="266700"/>
                  </a:lnTo>
                  <a:lnTo>
                    <a:pt x="135731" y="276225"/>
                  </a:lnTo>
                  <a:lnTo>
                    <a:pt x="135731" y="276225"/>
                  </a:lnTo>
                  <a:lnTo>
                    <a:pt x="116681" y="278607"/>
                  </a:lnTo>
                  <a:lnTo>
                    <a:pt x="95250" y="266700"/>
                  </a:lnTo>
                  <a:lnTo>
                    <a:pt x="119062" y="257175"/>
                  </a:lnTo>
                  <a:lnTo>
                    <a:pt x="121444" y="240507"/>
                  </a:lnTo>
                  <a:lnTo>
                    <a:pt x="88106" y="235744"/>
                  </a:lnTo>
                  <a:lnTo>
                    <a:pt x="69056" y="245269"/>
                  </a:lnTo>
                  <a:lnTo>
                    <a:pt x="4762" y="240507"/>
                  </a:lnTo>
                  <a:lnTo>
                    <a:pt x="0" y="238125"/>
                  </a:lnTo>
                  <a:lnTo>
                    <a:pt x="0" y="216694"/>
                  </a:lnTo>
                  <a:lnTo>
                    <a:pt x="9525" y="214313"/>
                  </a:lnTo>
                  <a:lnTo>
                    <a:pt x="14287" y="202407"/>
                  </a:lnTo>
                  <a:lnTo>
                    <a:pt x="54769" y="202407"/>
                  </a:lnTo>
                  <a:lnTo>
                    <a:pt x="83344" y="195263"/>
                  </a:lnTo>
                  <a:lnTo>
                    <a:pt x="119062" y="197644"/>
                  </a:lnTo>
                  <a:lnTo>
                    <a:pt x="173831" y="202407"/>
                  </a:lnTo>
                  <a:lnTo>
                    <a:pt x="240506" y="204788"/>
                  </a:lnTo>
                  <a:lnTo>
                    <a:pt x="300037" y="202407"/>
                  </a:lnTo>
                  <a:lnTo>
                    <a:pt x="354806" y="202407"/>
                  </a:lnTo>
                  <a:lnTo>
                    <a:pt x="395287" y="200025"/>
                  </a:lnTo>
                  <a:lnTo>
                    <a:pt x="438150" y="200025"/>
                  </a:lnTo>
                  <a:lnTo>
                    <a:pt x="485775" y="195263"/>
                  </a:lnTo>
                  <a:lnTo>
                    <a:pt x="535781" y="190500"/>
                  </a:lnTo>
                  <a:lnTo>
                    <a:pt x="590550" y="185738"/>
                  </a:lnTo>
                  <a:lnTo>
                    <a:pt x="621506" y="183357"/>
                  </a:lnTo>
                  <a:lnTo>
                    <a:pt x="685800" y="176213"/>
                  </a:lnTo>
                  <a:lnTo>
                    <a:pt x="702469" y="171450"/>
                  </a:lnTo>
                  <a:lnTo>
                    <a:pt x="769144" y="152400"/>
                  </a:lnTo>
                  <a:lnTo>
                    <a:pt x="814387" y="133350"/>
                  </a:lnTo>
                  <a:lnTo>
                    <a:pt x="831056" y="130969"/>
                  </a:lnTo>
                  <a:lnTo>
                    <a:pt x="881062" y="138113"/>
                  </a:lnTo>
                  <a:lnTo>
                    <a:pt x="923925" y="135732"/>
                  </a:lnTo>
                  <a:lnTo>
                    <a:pt x="985837" y="116682"/>
                  </a:lnTo>
                  <a:lnTo>
                    <a:pt x="1023937" y="107157"/>
                  </a:lnTo>
                  <a:lnTo>
                    <a:pt x="1081087" y="100013"/>
                  </a:lnTo>
                  <a:lnTo>
                    <a:pt x="1143000" y="85725"/>
                  </a:lnTo>
                  <a:lnTo>
                    <a:pt x="1195387" y="78582"/>
                  </a:lnTo>
                  <a:lnTo>
                    <a:pt x="1252537" y="64294"/>
                  </a:lnTo>
                  <a:lnTo>
                    <a:pt x="1276350" y="83344"/>
                  </a:lnTo>
                  <a:lnTo>
                    <a:pt x="1283494" y="107157"/>
                  </a:lnTo>
                  <a:lnTo>
                    <a:pt x="1314450" y="126207"/>
                  </a:lnTo>
                  <a:lnTo>
                    <a:pt x="1326356" y="128588"/>
                  </a:lnTo>
                  <a:lnTo>
                    <a:pt x="1362075" y="166688"/>
                  </a:lnTo>
                  <a:lnTo>
                    <a:pt x="1407319" y="166688"/>
                  </a:lnTo>
                  <a:lnTo>
                    <a:pt x="1435894" y="157163"/>
                  </a:lnTo>
                  <a:lnTo>
                    <a:pt x="1481137" y="154782"/>
                  </a:lnTo>
                  <a:lnTo>
                    <a:pt x="1521619" y="161925"/>
                  </a:lnTo>
                  <a:lnTo>
                    <a:pt x="1552575" y="169069"/>
                  </a:lnTo>
                  <a:lnTo>
                    <a:pt x="1593056" y="169069"/>
                  </a:lnTo>
                  <a:lnTo>
                    <a:pt x="1619250" y="164307"/>
                  </a:lnTo>
                  <a:lnTo>
                    <a:pt x="1678781" y="166688"/>
                  </a:lnTo>
                  <a:lnTo>
                    <a:pt x="1731169" y="164307"/>
                  </a:lnTo>
                  <a:lnTo>
                    <a:pt x="1764506" y="159544"/>
                  </a:lnTo>
                  <a:lnTo>
                    <a:pt x="1790700" y="154782"/>
                  </a:lnTo>
                  <a:lnTo>
                    <a:pt x="1852612" y="157163"/>
                  </a:lnTo>
                  <a:lnTo>
                    <a:pt x="1907381" y="157163"/>
                  </a:lnTo>
                  <a:lnTo>
                    <a:pt x="1924050" y="159544"/>
                  </a:lnTo>
                  <a:lnTo>
                    <a:pt x="1924050" y="159544"/>
                  </a:lnTo>
                  <a:lnTo>
                    <a:pt x="1981200" y="116682"/>
                  </a:lnTo>
                  <a:lnTo>
                    <a:pt x="2002631" y="97632"/>
                  </a:lnTo>
                  <a:lnTo>
                    <a:pt x="2033587" y="78582"/>
                  </a:lnTo>
                  <a:lnTo>
                    <a:pt x="2059781" y="76200"/>
                  </a:lnTo>
                  <a:lnTo>
                    <a:pt x="2145506" y="100013"/>
                  </a:lnTo>
                  <a:lnTo>
                    <a:pt x="2193131" y="116682"/>
                  </a:lnTo>
                  <a:lnTo>
                    <a:pt x="2219325" y="119063"/>
                  </a:lnTo>
                  <a:lnTo>
                    <a:pt x="2243137" y="116682"/>
                  </a:lnTo>
                  <a:lnTo>
                    <a:pt x="2271712" y="107157"/>
                  </a:lnTo>
                  <a:lnTo>
                    <a:pt x="2281237" y="102394"/>
                  </a:lnTo>
                  <a:lnTo>
                    <a:pt x="2297906" y="69057"/>
                  </a:lnTo>
                  <a:lnTo>
                    <a:pt x="2328862" y="35719"/>
                  </a:lnTo>
                  <a:lnTo>
                    <a:pt x="2359819" y="30957"/>
                  </a:lnTo>
                  <a:lnTo>
                    <a:pt x="2395537" y="40482"/>
                  </a:lnTo>
                  <a:lnTo>
                    <a:pt x="2414587" y="40482"/>
                  </a:lnTo>
                  <a:lnTo>
                    <a:pt x="2433637" y="26194"/>
                  </a:lnTo>
                  <a:lnTo>
                    <a:pt x="2462212" y="14288"/>
                  </a:lnTo>
                  <a:lnTo>
                    <a:pt x="2469356" y="7144"/>
                  </a:lnTo>
                  <a:lnTo>
                    <a:pt x="2524125" y="4763"/>
                  </a:lnTo>
                  <a:lnTo>
                    <a:pt x="2638425" y="4763"/>
                  </a:lnTo>
                  <a:lnTo>
                    <a:pt x="2719387" y="0"/>
                  </a:lnTo>
                  <a:lnTo>
                    <a:pt x="2793206" y="0"/>
                  </a:lnTo>
                  <a:lnTo>
                    <a:pt x="2878931" y="4763"/>
                  </a:lnTo>
                  <a:lnTo>
                    <a:pt x="2917031" y="11907"/>
                  </a:lnTo>
                  <a:lnTo>
                    <a:pt x="2740819" y="73819"/>
                  </a:lnTo>
                  <a:lnTo>
                    <a:pt x="2838450" y="128588"/>
                  </a:lnTo>
                  <a:lnTo>
                    <a:pt x="2657475" y="204788"/>
                  </a:lnTo>
                  <a:lnTo>
                    <a:pt x="2771775" y="283369"/>
                  </a:lnTo>
                  <a:lnTo>
                    <a:pt x="2897981" y="235744"/>
                  </a:lnTo>
                  <a:lnTo>
                    <a:pt x="2976562" y="340519"/>
                  </a:lnTo>
                  <a:lnTo>
                    <a:pt x="2345531" y="585788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237286" y="2313029"/>
              <a:ext cx="1283494" cy="169069"/>
            </a:xfrm>
            <a:custGeom>
              <a:avLst/>
              <a:gdLst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309563 w 1283494"/>
                <a:gd name="connsiteY72" fmla="*/ 152400 h 169069"/>
                <a:gd name="connsiteX73" fmla="*/ 288131 w 1283494"/>
                <a:gd name="connsiteY73" fmla="*/ 138113 h 169069"/>
                <a:gd name="connsiteX74" fmla="*/ 269081 w 1283494"/>
                <a:gd name="connsiteY74" fmla="*/ 119063 h 169069"/>
                <a:gd name="connsiteX75" fmla="*/ 257175 w 1283494"/>
                <a:gd name="connsiteY75" fmla="*/ 107157 h 169069"/>
                <a:gd name="connsiteX76" fmla="*/ 242888 w 1283494"/>
                <a:gd name="connsiteY76" fmla="*/ 104775 h 169069"/>
                <a:gd name="connsiteX77" fmla="*/ 221456 w 1283494"/>
                <a:gd name="connsiteY77" fmla="*/ 114300 h 169069"/>
                <a:gd name="connsiteX78" fmla="*/ 204788 w 1283494"/>
                <a:gd name="connsiteY78" fmla="*/ 130969 h 169069"/>
                <a:gd name="connsiteX79" fmla="*/ 192881 w 1283494"/>
                <a:gd name="connsiteY79" fmla="*/ 133350 h 169069"/>
                <a:gd name="connsiteX80" fmla="*/ 171450 w 1283494"/>
                <a:gd name="connsiteY80" fmla="*/ 138113 h 169069"/>
                <a:gd name="connsiteX81" fmla="*/ 145256 w 1283494"/>
                <a:gd name="connsiteY81" fmla="*/ 135732 h 169069"/>
                <a:gd name="connsiteX82" fmla="*/ 126206 w 1283494"/>
                <a:gd name="connsiteY82" fmla="*/ 126207 h 169069"/>
                <a:gd name="connsiteX83" fmla="*/ 102394 w 1283494"/>
                <a:gd name="connsiteY83" fmla="*/ 104775 h 169069"/>
                <a:gd name="connsiteX84" fmla="*/ 90488 w 1283494"/>
                <a:gd name="connsiteY84" fmla="*/ 80963 h 169069"/>
                <a:gd name="connsiteX85" fmla="*/ 61913 w 1283494"/>
                <a:gd name="connsiteY85" fmla="*/ 59532 h 169069"/>
                <a:gd name="connsiteX86" fmla="*/ 0 w 1283494"/>
                <a:gd name="connsiteY86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309563 w 1283494"/>
                <a:gd name="connsiteY72" fmla="*/ 152400 h 169069"/>
                <a:gd name="connsiteX73" fmla="*/ 288131 w 1283494"/>
                <a:gd name="connsiteY73" fmla="*/ 138113 h 169069"/>
                <a:gd name="connsiteX74" fmla="*/ 269081 w 1283494"/>
                <a:gd name="connsiteY74" fmla="*/ 119063 h 169069"/>
                <a:gd name="connsiteX75" fmla="*/ 257175 w 1283494"/>
                <a:gd name="connsiteY75" fmla="*/ 107157 h 169069"/>
                <a:gd name="connsiteX76" fmla="*/ 242888 w 1283494"/>
                <a:gd name="connsiteY76" fmla="*/ 104775 h 169069"/>
                <a:gd name="connsiteX77" fmla="*/ 221456 w 1283494"/>
                <a:gd name="connsiteY77" fmla="*/ 114300 h 169069"/>
                <a:gd name="connsiteX78" fmla="*/ 204788 w 1283494"/>
                <a:gd name="connsiteY78" fmla="*/ 130969 h 169069"/>
                <a:gd name="connsiteX79" fmla="*/ 192881 w 1283494"/>
                <a:gd name="connsiteY79" fmla="*/ 133350 h 169069"/>
                <a:gd name="connsiteX80" fmla="*/ 176213 w 1283494"/>
                <a:gd name="connsiteY80" fmla="*/ 169069 h 169069"/>
                <a:gd name="connsiteX81" fmla="*/ 145256 w 1283494"/>
                <a:gd name="connsiteY81" fmla="*/ 135732 h 169069"/>
                <a:gd name="connsiteX82" fmla="*/ 126206 w 1283494"/>
                <a:gd name="connsiteY82" fmla="*/ 126207 h 169069"/>
                <a:gd name="connsiteX83" fmla="*/ 102394 w 1283494"/>
                <a:gd name="connsiteY83" fmla="*/ 104775 h 169069"/>
                <a:gd name="connsiteX84" fmla="*/ 90488 w 1283494"/>
                <a:gd name="connsiteY84" fmla="*/ 80963 h 169069"/>
                <a:gd name="connsiteX85" fmla="*/ 61913 w 1283494"/>
                <a:gd name="connsiteY85" fmla="*/ 59532 h 169069"/>
                <a:gd name="connsiteX86" fmla="*/ 0 w 1283494"/>
                <a:gd name="connsiteY86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309563 w 1283494"/>
                <a:gd name="connsiteY72" fmla="*/ 152400 h 169069"/>
                <a:gd name="connsiteX73" fmla="*/ 288131 w 1283494"/>
                <a:gd name="connsiteY73" fmla="*/ 138113 h 169069"/>
                <a:gd name="connsiteX74" fmla="*/ 269081 w 1283494"/>
                <a:gd name="connsiteY74" fmla="*/ 119063 h 169069"/>
                <a:gd name="connsiteX75" fmla="*/ 257175 w 1283494"/>
                <a:gd name="connsiteY75" fmla="*/ 107157 h 169069"/>
                <a:gd name="connsiteX76" fmla="*/ 242888 w 1283494"/>
                <a:gd name="connsiteY76" fmla="*/ 104775 h 169069"/>
                <a:gd name="connsiteX77" fmla="*/ 221456 w 1283494"/>
                <a:gd name="connsiteY77" fmla="*/ 114300 h 169069"/>
                <a:gd name="connsiteX78" fmla="*/ 204788 w 1283494"/>
                <a:gd name="connsiteY78" fmla="*/ 130969 h 169069"/>
                <a:gd name="connsiteX79" fmla="*/ 219075 w 1283494"/>
                <a:gd name="connsiteY79" fmla="*/ 169069 h 169069"/>
                <a:gd name="connsiteX80" fmla="*/ 176213 w 1283494"/>
                <a:gd name="connsiteY80" fmla="*/ 169069 h 169069"/>
                <a:gd name="connsiteX81" fmla="*/ 145256 w 1283494"/>
                <a:gd name="connsiteY81" fmla="*/ 135732 h 169069"/>
                <a:gd name="connsiteX82" fmla="*/ 126206 w 1283494"/>
                <a:gd name="connsiteY82" fmla="*/ 126207 h 169069"/>
                <a:gd name="connsiteX83" fmla="*/ 102394 w 1283494"/>
                <a:gd name="connsiteY83" fmla="*/ 104775 h 169069"/>
                <a:gd name="connsiteX84" fmla="*/ 90488 w 1283494"/>
                <a:gd name="connsiteY84" fmla="*/ 80963 h 169069"/>
                <a:gd name="connsiteX85" fmla="*/ 61913 w 1283494"/>
                <a:gd name="connsiteY85" fmla="*/ 59532 h 169069"/>
                <a:gd name="connsiteX86" fmla="*/ 0 w 1283494"/>
                <a:gd name="connsiteY86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309563 w 1283494"/>
                <a:gd name="connsiteY72" fmla="*/ 152400 h 169069"/>
                <a:gd name="connsiteX73" fmla="*/ 288131 w 1283494"/>
                <a:gd name="connsiteY73" fmla="*/ 138113 h 169069"/>
                <a:gd name="connsiteX74" fmla="*/ 269081 w 1283494"/>
                <a:gd name="connsiteY74" fmla="*/ 119063 h 169069"/>
                <a:gd name="connsiteX75" fmla="*/ 257175 w 1283494"/>
                <a:gd name="connsiteY75" fmla="*/ 107157 h 169069"/>
                <a:gd name="connsiteX76" fmla="*/ 242888 w 1283494"/>
                <a:gd name="connsiteY76" fmla="*/ 104775 h 169069"/>
                <a:gd name="connsiteX77" fmla="*/ 221456 w 1283494"/>
                <a:gd name="connsiteY77" fmla="*/ 114300 h 169069"/>
                <a:gd name="connsiteX78" fmla="*/ 252413 w 1283494"/>
                <a:gd name="connsiteY78" fmla="*/ 157162 h 169069"/>
                <a:gd name="connsiteX79" fmla="*/ 219075 w 1283494"/>
                <a:gd name="connsiteY79" fmla="*/ 169069 h 169069"/>
                <a:gd name="connsiteX80" fmla="*/ 176213 w 1283494"/>
                <a:gd name="connsiteY80" fmla="*/ 169069 h 169069"/>
                <a:gd name="connsiteX81" fmla="*/ 145256 w 1283494"/>
                <a:gd name="connsiteY81" fmla="*/ 135732 h 169069"/>
                <a:gd name="connsiteX82" fmla="*/ 126206 w 1283494"/>
                <a:gd name="connsiteY82" fmla="*/ 126207 h 169069"/>
                <a:gd name="connsiteX83" fmla="*/ 102394 w 1283494"/>
                <a:gd name="connsiteY83" fmla="*/ 104775 h 169069"/>
                <a:gd name="connsiteX84" fmla="*/ 90488 w 1283494"/>
                <a:gd name="connsiteY84" fmla="*/ 80963 h 169069"/>
                <a:gd name="connsiteX85" fmla="*/ 61913 w 1283494"/>
                <a:gd name="connsiteY85" fmla="*/ 59532 h 169069"/>
                <a:gd name="connsiteX86" fmla="*/ 0 w 1283494"/>
                <a:gd name="connsiteY86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309563 w 1283494"/>
                <a:gd name="connsiteY72" fmla="*/ 152400 h 169069"/>
                <a:gd name="connsiteX73" fmla="*/ 288131 w 1283494"/>
                <a:gd name="connsiteY73" fmla="*/ 138113 h 169069"/>
                <a:gd name="connsiteX74" fmla="*/ 269081 w 1283494"/>
                <a:gd name="connsiteY74" fmla="*/ 119063 h 169069"/>
                <a:gd name="connsiteX75" fmla="*/ 257175 w 1283494"/>
                <a:gd name="connsiteY75" fmla="*/ 107157 h 169069"/>
                <a:gd name="connsiteX76" fmla="*/ 242888 w 1283494"/>
                <a:gd name="connsiteY76" fmla="*/ 104775 h 169069"/>
                <a:gd name="connsiteX77" fmla="*/ 197643 w 1283494"/>
                <a:gd name="connsiteY77" fmla="*/ 111919 h 169069"/>
                <a:gd name="connsiteX78" fmla="*/ 252413 w 1283494"/>
                <a:gd name="connsiteY78" fmla="*/ 157162 h 169069"/>
                <a:gd name="connsiteX79" fmla="*/ 219075 w 1283494"/>
                <a:gd name="connsiteY79" fmla="*/ 169069 h 169069"/>
                <a:gd name="connsiteX80" fmla="*/ 176213 w 1283494"/>
                <a:gd name="connsiteY80" fmla="*/ 169069 h 169069"/>
                <a:gd name="connsiteX81" fmla="*/ 145256 w 1283494"/>
                <a:gd name="connsiteY81" fmla="*/ 135732 h 169069"/>
                <a:gd name="connsiteX82" fmla="*/ 126206 w 1283494"/>
                <a:gd name="connsiteY82" fmla="*/ 126207 h 169069"/>
                <a:gd name="connsiteX83" fmla="*/ 102394 w 1283494"/>
                <a:gd name="connsiteY83" fmla="*/ 104775 h 169069"/>
                <a:gd name="connsiteX84" fmla="*/ 90488 w 1283494"/>
                <a:gd name="connsiteY84" fmla="*/ 80963 h 169069"/>
                <a:gd name="connsiteX85" fmla="*/ 61913 w 1283494"/>
                <a:gd name="connsiteY85" fmla="*/ 59532 h 169069"/>
                <a:gd name="connsiteX86" fmla="*/ 0 w 1283494"/>
                <a:gd name="connsiteY86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288131 w 1283494"/>
                <a:gd name="connsiteY72" fmla="*/ 138113 h 169069"/>
                <a:gd name="connsiteX73" fmla="*/ 269081 w 1283494"/>
                <a:gd name="connsiteY73" fmla="*/ 119063 h 169069"/>
                <a:gd name="connsiteX74" fmla="*/ 257175 w 1283494"/>
                <a:gd name="connsiteY74" fmla="*/ 107157 h 169069"/>
                <a:gd name="connsiteX75" fmla="*/ 242888 w 1283494"/>
                <a:gd name="connsiteY75" fmla="*/ 104775 h 169069"/>
                <a:gd name="connsiteX76" fmla="*/ 197643 w 1283494"/>
                <a:gd name="connsiteY76" fmla="*/ 111919 h 169069"/>
                <a:gd name="connsiteX77" fmla="*/ 252413 w 1283494"/>
                <a:gd name="connsiteY77" fmla="*/ 157162 h 169069"/>
                <a:gd name="connsiteX78" fmla="*/ 219075 w 1283494"/>
                <a:gd name="connsiteY78" fmla="*/ 169069 h 169069"/>
                <a:gd name="connsiteX79" fmla="*/ 176213 w 1283494"/>
                <a:gd name="connsiteY79" fmla="*/ 169069 h 169069"/>
                <a:gd name="connsiteX80" fmla="*/ 145256 w 1283494"/>
                <a:gd name="connsiteY80" fmla="*/ 135732 h 169069"/>
                <a:gd name="connsiteX81" fmla="*/ 126206 w 1283494"/>
                <a:gd name="connsiteY81" fmla="*/ 126207 h 169069"/>
                <a:gd name="connsiteX82" fmla="*/ 102394 w 1283494"/>
                <a:gd name="connsiteY82" fmla="*/ 104775 h 169069"/>
                <a:gd name="connsiteX83" fmla="*/ 90488 w 1283494"/>
                <a:gd name="connsiteY83" fmla="*/ 80963 h 169069"/>
                <a:gd name="connsiteX84" fmla="*/ 61913 w 1283494"/>
                <a:gd name="connsiteY84" fmla="*/ 59532 h 169069"/>
                <a:gd name="connsiteX85" fmla="*/ 0 w 1283494"/>
                <a:gd name="connsiteY85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269081 w 1283494"/>
                <a:gd name="connsiteY72" fmla="*/ 119063 h 169069"/>
                <a:gd name="connsiteX73" fmla="*/ 257175 w 1283494"/>
                <a:gd name="connsiteY73" fmla="*/ 107157 h 169069"/>
                <a:gd name="connsiteX74" fmla="*/ 242888 w 1283494"/>
                <a:gd name="connsiteY74" fmla="*/ 104775 h 169069"/>
                <a:gd name="connsiteX75" fmla="*/ 197643 w 1283494"/>
                <a:gd name="connsiteY75" fmla="*/ 111919 h 169069"/>
                <a:gd name="connsiteX76" fmla="*/ 252413 w 1283494"/>
                <a:gd name="connsiteY76" fmla="*/ 157162 h 169069"/>
                <a:gd name="connsiteX77" fmla="*/ 219075 w 1283494"/>
                <a:gd name="connsiteY77" fmla="*/ 169069 h 169069"/>
                <a:gd name="connsiteX78" fmla="*/ 176213 w 1283494"/>
                <a:gd name="connsiteY78" fmla="*/ 169069 h 169069"/>
                <a:gd name="connsiteX79" fmla="*/ 145256 w 1283494"/>
                <a:gd name="connsiteY79" fmla="*/ 135732 h 169069"/>
                <a:gd name="connsiteX80" fmla="*/ 126206 w 1283494"/>
                <a:gd name="connsiteY80" fmla="*/ 126207 h 169069"/>
                <a:gd name="connsiteX81" fmla="*/ 102394 w 1283494"/>
                <a:gd name="connsiteY81" fmla="*/ 104775 h 169069"/>
                <a:gd name="connsiteX82" fmla="*/ 90488 w 1283494"/>
                <a:gd name="connsiteY82" fmla="*/ 80963 h 169069"/>
                <a:gd name="connsiteX83" fmla="*/ 61913 w 1283494"/>
                <a:gd name="connsiteY83" fmla="*/ 59532 h 169069"/>
                <a:gd name="connsiteX84" fmla="*/ 0 w 1283494"/>
                <a:gd name="connsiteY84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269081 w 1283494"/>
                <a:gd name="connsiteY72" fmla="*/ 119063 h 169069"/>
                <a:gd name="connsiteX73" fmla="*/ 242888 w 1283494"/>
                <a:gd name="connsiteY73" fmla="*/ 104775 h 169069"/>
                <a:gd name="connsiteX74" fmla="*/ 197643 w 1283494"/>
                <a:gd name="connsiteY74" fmla="*/ 111919 h 169069"/>
                <a:gd name="connsiteX75" fmla="*/ 252413 w 1283494"/>
                <a:gd name="connsiteY75" fmla="*/ 157162 h 169069"/>
                <a:gd name="connsiteX76" fmla="*/ 219075 w 1283494"/>
                <a:gd name="connsiteY76" fmla="*/ 169069 h 169069"/>
                <a:gd name="connsiteX77" fmla="*/ 176213 w 1283494"/>
                <a:gd name="connsiteY77" fmla="*/ 169069 h 169069"/>
                <a:gd name="connsiteX78" fmla="*/ 145256 w 1283494"/>
                <a:gd name="connsiteY78" fmla="*/ 135732 h 169069"/>
                <a:gd name="connsiteX79" fmla="*/ 126206 w 1283494"/>
                <a:gd name="connsiteY79" fmla="*/ 126207 h 169069"/>
                <a:gd name="connsiteX80" fmla="*/ 102394 w 1283494"/>
                <a:gd name="connsiteY80" fmla="*/ 104775 h 169069"/>
                <a:gd name="connsiteX81" fmla="*/ 90488 w 1283494"/>
                <a:gd name="connsiteY81" fmla="*/ 80963 h 169069"/>
                <a:gd name="connsiteX82" fmla="*/ 61913 w 1283494"/>
                <a:gd name="connsiteY82" fmla="*/ 59532 h 169069"/>
                <a:gd name="connsiteX83" fmla="*/ 0 w 1283494"/>
                <a:gd name="connsiteY83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242888 w 1283494"/>
                <a:gd name="connsiteY72" fmla="*/ 104775 h 169069"/>
                <a:gd name="connsiteX73" fmla="*/ 197643 w 1283494"/>
                <a:gd name="connsiteY73" fmla="*/ 111919 h 169069"/>
                <a:gd name="connsiteX74" fmla="*/ 252413 w 1283494"/>
                <a:gd name="connsiteY74" fmla="*/ 157162 h 169069"/>
                <a:gd name="connsiteX75" fmla="*/ 219075 w 1283494"/>
                <a:gd name="connsiteY75" fmla="*/ 169069 h 169069"/>
                <a:gd name="connsiteX76" fmla="*/ 176213 w 1283494"/>
                <a:gd name="connsiteY76" fmla="*/ 169069 h 169069"/>
                <a:gd name="connsiteX77" fmla="*/ 145256 w 1283494"/>
                <a:gd name="connsiteY77" fmla="*/ 135732 h 169069"/>
                <a:gd name="connsiteX78" fmla="*/ 126206 w 1283494"/>
                <a:gd name="connsiteY78" fmla="*/ 126207 h 169069"/>
                <a:gd name="connsiteX79" fmla="*/ 102394 w 1283494"/>
                <a:gd name="connsiteY79" fmla="*/ 104775 h 169069"/>
                <a:gd name="connsiteX80" fmla="*/ 90488 w 1283494"/>
                <a:gd name="connsiteY80" fmla="*/ 80963 h 169069"/>
                <a:gd name="connsiteX81" fmla="*/ 61913 w 1283494"/>
                <a:gd name="connsiteY81" fmla="*/ 59532 h 169069"/>
                <a:gd name="connsiteX82" fmla="*/ 0 w 1283494"/>
                <a:gd name="connsiteY82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252413 w 1283494"/>
                <a:gd name="connsiteY72" fmla="*/ 111919 h 169069"/>
                <a:gd name="connsiteX73" fmla="*/ 197643 w 1283494"/>
                <a:gd name="connsiteY73" fmla="*/ 111919 h 169069"/>
                <a:gd name="connsiteX74" fmla="*/ 252413 w 1283494"/>
                <a:gd name="connsiteY74" fmla="*/ 157162 h 169069"/>
                <a:gd name="connsiteX75" fmla="*/ 219075 w 1283494"/>
                <a:gd name="connsiteY75" fmla="*/ 169069 h 169069"/>
                <a:gd name="connsiteX76" fmla="*/ 176213 w 1283494"/>
                <a:gd name="connsiteY76" fmla="*/ 169069 h 169069"/>
                <a:gd name="connsiteX77" fmla="*/ 145256 w 1283494"/>
                <a:gd name="connsiteY77" fmla="*/ 135732 h 169069"/>
                <a:gd name="connsiteX78" fmla="*/ 126206 w 1283494"/>
                <a:gd name="connsiteY78" fmla="*/ 126207 h 169069"/>
                <a:gd name="connsiteX79" fmla="*/ 102394 w 1283494"/>
                <a:gd name="connsiteY79" fmla="*/ 104775 h 169069"/>
                <a:gd name="connsiteX80" fmla="*/ 90488 w 1283494"/>
                <a:gd name="connsiteY80" fmla="*/ 80963 h 169069"/>
                <a:gd name="connsiteX81" fmla="*/ 61913 w 1283494"/>
                <a:gd name="connsiteY81" fmla="*/ 59532 h 169069"/>
                <a:gd name="connsiteX82" fmla="*/ 0 w 1283494"/>
                <a:gd name="connsiteY82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252413 w 1283494"/>
                <a:gd name="connsiteY72" fmla="*/ 111919 h 169069"/>
                <a:gd name="connsiteX73" fmla="*/ 197643 w 1283494"/>
                <a:gd name="connsiteY73" fmla="*/ 111919 h 169069"/>
                <a:gd name="connsiteX74" fmla="*/ 252413 w 1283494"/>
                <a:gd name="connsiteY74" fmla="*/ 157162 h 169069"/>
                <a:gd name="connsiteX75" fmla="*/ 219075 w 1283494"/>
                <a:gd name="connsiteY75" fmla="*/ 169069 h 169069"/>
                <a:gd name="connsiteX76" fmla="*/ 176213 w 1283494"/>
                <a:gd name="connsiteY76" fmla="*/ 169069 h 169069"/>
                <a:gd name="connsiteX77" fmla="*/ 145256 w 1283494"/>
                <a:gd name="connsiteY77" fmla="*/ 135732 h 169069"/>
                <a:gd name="connsiteX78" fmla="*/ 126206 w 1283494"/>
                <a:gd name="connsiteY78" fmla="*/ 126207 h 169069"/>
                <a:gd name="connsiteX79" fmla="*/ 102394 w 1283494"/>
                <a:gd name="connsiteY79" fmla="*/ 104775 h 169069"/>
                <a:gd name="connsiteX80" fmla="*/ 90488 w 1283494"/>
                <a:gd name="connsiteY80" fmla="*/ 80963 h 169069"/>
                <a:gd name="connsiteX81" fmla="*/ 61913 w 1283494"/>
                <a:gd name="connsiteY81" fmla="*/ 59532 h 169069"/>
                <a:gd name="connsiteX82" fmla="*/ 0 w 1283494"/>
                <a:gd name="connsiteY82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197643 w 1283494"/>
                <a:gd name="connsiteY72" fmla="*/ 111919 h 169069"/>
                <a:gd name="connsiteX73" fmla="*/ 252413 w 1283494"/>
                <a:gd name="connsiteY73" fmla="*/ 157162 h 169069"/>
                <a:gd name="connsiteX74" fmla="*/ 219075 w 1283494"/>
                <a:gd name="connsiteY74" fmla="*/ 169069 h 169069"/>
                <a:gd name="connsiteX75" fmla="*/ 176213 w 1283494"/>
                <a:gd name="connsiteY75" fmla="*/ 169069 h 169069"/>
                <a:gd name="connsiteX76" fmla="*/ 145256 w 1283494"/>
                <a:gd name="connsiteY76" fmla="*/ 135732 h 169069"/>
                <a:gd name="connsiteX77" fmla="*/ 126206 w 1283494"/>
                <a:gd name="connsiteY77" fmla="*/ 126207 h 169069"/>
                <a:gd name="connsiteX78" fmla="*/ 102394 w 1283494"/>
                <a:gd name="connsiteY78" fmla="*/ 104775 h 169069"/>
                <a:gd name="connsiteX79" fmla="*/ 90488 w 1283494"/>
                <a:gd name="connsiteY79" fmla="*/ 80963 h 169069"/>
                <a:gd name="connsiteX80" fmla="*/ 61913 w 1283494"/>
                <a:gd name="connsiteY80" fmla="*/ 59532 h 169069"/>
                <a:gd name="connsiteX81" fmla="*/ 0 w 1283494"/>
                <a:gd name="connsiteY81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16682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302418 w 1283494"/>
                <a:gd name="connsiteY72" fmla="*/ 157162 h 169069"/>
                <a:gd name="connsiteX73" fmla="*/ 252413 w 1283494"/>
                <a:gd name="connsiteY73" fmla="*/ 157162 h 169069"/>
                <a:gd name="connsiteX74" fmla="*/ 219075 w 1283494"/>
                <a:gd name="connsiteY74" fmla="*/ 169069 h 169069"/>
                <a:gd name="connsiteX75" fmla="*/ 176213 w 1283494"/>
                <a:gd name="connsiteY75" fmla="*/ 169069 h 169069"/>
                <a:gd name="connsiteX76" fmla="*/ 145256 w 1283494"/>
                <a:gd name="connsiteY76" fmla="*/ 135732 h 169069"/>
                <a:gd name="connsiteX77" fmla="*/ 126206 w 1283494"/>
                <a:gd name="connsiteY77" fmla="*/ 126207 h 169069"/>
                <a:gd name="connsiteX78" fmla="*/ 102394 w 1283494"/>
                <a:gd name="connsiteY78" fmla="*/ 104775 h 169069"/>
                <a:gd name="connsiteX79" fmla="*/ 90488 w 1283494"/>
                <a:gd name="connsiteY79" fmla="*/ 80963 h 169069"/>
                <a:gd name="connsiteX80" fmla="*/ 61913 w 1283494"/>
                <a:gd name="connsiteY80" fmla="*/ 59532 h 169069"/>
                <a:gd name="connsiteX81" fmla="*/ 0 w 1283494"/>
                <a:gd name="connsiteY81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46207 h 169069"/>
                <a:gd name="connsiteX8" fmla="*/ 223838 w 1283494"/>
                <a:gd name="connsiteY8" fmla="*/ 88107 h 169069"/>
                <a:gd name="connsiteX9" fmla="*/ 235744 w 1283494"/>
                <a:gd name="connsiteY9" fmla="*/ 83344 h 169069"/>
                <a:gd name="connsiteX10" fmla="*/ 264319 w 1283494"/>
                <a:gd name="connsiteY10" fmla="*/ 83344 h 169069"/>
                <a:gd name="connsiteX11" fmla="*/ 273844 w 1283494"/>
                <a:gd name="connsiteY11" fmla="*/ 100013 h 169069"/>
                <a:gd name="connsiteX12" fmla="*/ 285750 w 1283494"/>
                <a:gd name="connsiteY12" fmla="*/ 111919 h 169069"/>
                <a:gd name="connsiteX13" fmla="*/ 304800 w 1283494"/>
                <a:gd name="connsiteY13" fmla="*/ 126207 h 169069"/>
                <a:gd name="connsiteX14" fmla="*/ 323850 w 1283494"/>
                <a:gd name="connsiteY14" fmla="*/ 140494 h 169069"/>
                <a:gd name="connsiteX15" fmla="*/ 357188 w 1283494"/>
                <a:gd name="connsiteY15" fmla="*/ 150019 h 169069"/>
                <a:gd name="connsiteX16" fmla="*/ 390525 w 1283494"/>
                <a:gd name="connsiteY16" fmla="*/ 150019 h 169069"/>
                <a:gd name="connsiteX17" fmla="*/ 426244 w 1283494"/>
                <a:gd name="connsiteY17" fmla="*/ 147638 h 169069"/>
                <a:gd name="connsiteX18" fmla="*/ 519113 w 1283494"/>
                <a:gd name="connsiteY18" fmla="*/ 133350 h 169069"/>
                <a:gd name="connsiteX19" fmla="*/ 569119 w 1283494"/>
                <a:gd name="connsiteY19" fmla="*/ 138113 h 169069"/>
                <a:gd name="connsiteX20" fmla="*/ 602456 w 1283494"/>
                <a:gd name="connsiteY20" fmla="*/ 140494 h 169069"/>
                <a:gd name="connsiteX21" fmla="*/ 702469 w 1283494"/>
                <a:gd name="connsiteY21" fmla="*/ 138113 h 169069"/>
                <a:gd name="connsiteX22" fmla="*/ 747713 w 1283494"/>
                <a:gd name="connsiteY22" fmla="*/ 135732 h 169069"/>
                <a:gd name="connsiteX23" fmla="*/ 764381 w 1283494"/>
                <a:gd name="connsiteY23" fmla="*/ 119063 h 169069"/>
                <a:gd name="connsiteX24" fmla="*/ 823913 w 1283494"/>
                <a:gd name="connsiteY24" fmla="*/ 80963 h 169069"/>
                <a:gd name="connsiteX25" fmla="*/ 845344 w 1283494"/>
                <a:gd name="connsiteY25" fmla="*/ 66675 h 169069"/>
                <a:gd name="connsiteX26" fmla="*/ 881063 w 1283494"/>
                <a:gd name="connsiteY26" fmla="*/ 64294 h 169069"/>
                <a:gd name="connsiteX27" fmla="*/ 935831 w 1283494"/>
                <a:gd name="connsiteY27" fmla="*/ 71438 h 169069"/>
                <a:gd name="connsiteX28" fmla="*/ 964406 w 1283494"/>
                <a:gd name="connsiteY28" fmla="*/ 85725 h 169069"/>
                <a:gd name="connsiteX29" fmla="*/ 1023938 w 1283494"/>
                <a:gd name="connsiteY29" fmla="*/ 100013 h 169069"/>
                <a:gd name="connsiteX30" fmla="*/ 1042988 w 1283494"/>
                <a:gd name="connsiteY30" fmla="*/ 97632 h 169069"/>
                <a:gd name="connsiteX31" fmla="*/ 1073944 w 1283494"/>
                <a:gd name="connsiteY31" fmla="*/ 88107 h 169069"/>
                <a:gd name="connsiteX32" fmla="*/ 1107281 w 1283494"/>
                <a:gd name="connsiteY32" fmla="*/ 45244 h 169069"/>
                <a:gd name="connsiteX33" fmla="*/ 1123950 w 1283494"/>
                <a:gd name="connsiteY33" fmla="*/ 30957 h 169069"/>
                <a:gd name="connsiteX34" fmla="*/ 1159669 w 1283494"/>
                <a:gd name="connsiteY34" fmla="*/ 16669 h 169069"/>
                <a:gd name="connsiteX35" fmla="*/ 1190625 w 1283494"/>
                <a:gd name="connsiteY35" fmla="*/ 19050 h 169069"/>
                <a:gd name="connsiteX36" fmla="*/ 1223963 w 1283494"/>
                <a:gd name="connsiteY36" fmla="*/ 26194 h 169069"/>
                <a:gd name="connsiteX37" fmla="*/ 1247775 w 1283494"/>
                <a:gd name="connsiteY37" fmla="*/ 9525 h 169069"/>
                <a:gd name="connsiteX38" fmla="*/ 1254919 w 1283494"/>
                <a:gd name="connsiteY38" fmla="*/ 0 h 169069"/>
                <a:gd name="connsiteX39" fmla="*/ 1278731 w 1283494"/>
                <a:gd name="connsiteY39" fmla="*/ 4763 h 169069"/>
                <a:gd name="connsiteX40" fmla="*/ 1283494 w 1283494"/>
                <a:gd name="connsiteY40" fmla="*/ 9525 h 169069"/>
                <a:gd name="connsiteX41" fmla="*/ 1250156 w 1283494"/>
                <a:gd name="connsiteY41" fmla="*/ 26194 h 169069"/>
                <a:gd name="connsiteX42" fmla="*/ 1233488 w 1283494"/>
                <a:gd name="connsiteY42" fmla="*/ 38100 h 169069"/>
                <a:gd name="connsiteX43" fmla="*/ 1216819 w 1283494"/>
                <a:gd name="connsiteY43" fmla="*/ 40482 h 169069"/>
                <a:gd name="connsiteX44" fmla="*/ 1181100 w 1283494"/>
                <a:gd name="connsiteY44" fmla="*/ 33338 h 169069"/>
                <a:gd name="connsiteX45" fmla="*/ 1159669 w 1283494"/>
                <a:gd name="connsiteY45" fmla="*/ 30957 h 169069"/>
                <a:gd name="connsiteX46" fmla="*/ 1143000 w 1283494"/>
                <a:gd name="connsiteY46" fmla="*/ 35719 h 169069"/>
                <a:gd name="connsiteX47" fmla="*/ 1119188 w 1283494"/>
                <a:gd name="connsiteY47" fmla="*/ 61913 h 169069"/>
                <a:gd name="connsiteX48" fmla="*/ 1102519 w 1283494"/>
                <a:gd name="connsiteY48" fmla="*/ 92869 h 169069"/>
                <a:gd name="connsiteX49" fmla="*/ 1085850 w 1283494"/>
                <a:gd name="connsiteY49" fmla="*/ 107157 h 169069"/>
                <a:gd name="connsiteX50" fmla="*/ 1066800 w 1283494"/>
                <a:gd name="connsiteY50" fmla="*/ 111919 h 169069"/>
                <a:gd name="connsiteX51" fmla="*/ 1045369 w 1283494"/>
                <a:gd name="connsiteY51" fmla="*/ 114300 h 169069"/>
                <a:gd name="connsiteX52" fmla="*/ 1009650 w 1283494"/>
                <a:gd name="connsiteY52" fmla="*/ 114300 h 169069"/>
                <a:gd name="connsiteX53" fmla="*/ 978694 w 1283494"/>
                <a:gd name="connsiteY53" fmla="*/ 104775 h 169069"/>
                <a:gd name="connsiteX54" fmla="*/ 942975 w 1283494"/>
                <a:gd name="connsiteY54" fmla="*/ 95250 h 169069"/>
                <a:gd name="connsiteX55" fmla="*/ 909638 w 1283494"/>
                <a:gd name="connsiteY55" fmla="*/ 85725 h 169069"/>
                <a:gd name="connsiteX56" fmla="*/ 873919 w 1283494"/>
                <a:gd name="connsiteY56" fmla="*/ 76200 h 169069"/>
                <a:gd name="connsiteX57" fmla="*/ 847725 w 1283494"/>
                <a:gd name="connsiteY57" fmla="*/ 76200 h 169069"/>
                <a:gd name="connsiteX58" fmla="*/ 807244 w 1283494"/>
                <a:gd name="connsiteY58" fmla="*/ 100013 h 169069"/>
                <a:gd name="connsiteX59" fmla="*/ 781050 w 1283494"/>
                <a:gd name="connsiteY59" fmla="*/ 123825 h 169069"/>
                <a:gd name="connsiteX60" fmla="*/ 766763 w 1283494"/>
                <a:gd name="connsiteY60" fmla="*/ 140494 h 169069"/>
                <a:gd name="connsiteX61" fmla="*/ 745331 w 1283494"/>
                <a:gd name="connsiteY61" fmla="*/ 157163 h 169069"/>
                <a:gd name="connsiteX62" fmla="*/ 711994 w 1283494"/>
                <a:gd name="connsiteY62" fmla="*/ 159544 h 169069"/>
                <a:gd name="connsiteX63" fmla="*/ 652463 w 1283494"/>
                <a:gd name="connsiteY63" fmla="*/ 157163 h 169069"/>
                <a:gd name="connsiteX64" fmla="*/ 585788 w 1283494"/>
                <a:gd name="connsiteY64" fmla="*/ 157163 h 169069"/>
                <a:gd name="connsiteX65" fmla="*/ 554831 w 1283494"/>
                <a:gd name="connsiteY65" fmla="*/ 161925 h 169069"/>
                <a:gd name="connsiteX66" fmla="*/ 497681 w 1283494"/>
                <a:gd name="connsiteY66" fmla="*/ 164307 h 169069"/>
                <a:gd name="connsiteX67" fmla="*/ 452438 w 1283494"/>
                <a:gd name="connsiteY67" fmla="*/ 164307 h 169069"/>
                <a:gd name="connsiteX68" fmla="*/ 428625 w 1283494"/>
                <a:gd name="connsiteY68" fmla="*/ 164307 h 169069"/>
                <a:gd name="connsiteX69" fmla="*/ 407194 w 1283494"/>
                <a:gd name="connsiteY69" fmla="*/ 169069 h 169069"/>
                <a:gd name="connsiteX70" fmla="*/ 359569 w 1283494"/>
                <a:gd name="connsiteY70" fmla="*/ 166688 h 169069"/>
                <a:gd name="connsiteX71" fmla="*/ 335756 w 1283494"/>
                <a:gd name="connsiteY71" fmla="*/ 159544 h 169069"/>
                <a:gd name="connsiteX72" fmla="*/ 302418 w 1283494"/>
                <a:gd name="connsiteY72" fmla="*/ 157162 h 169069"/>
                <a:gd name="connsiteX73" fmla="*/ 252413 w 1283494"/>
                <a:gd name="connsiteY73" fmla="*/ 157162 h 169069"/>
                <a:gd name="connsiteX74" fmla="*/ 219075 w 1283494"/>
                <a:gd name="connsiteY74" fmla="*/ 169069 h 169069"/>
                <a:gd name="connsiteX75" fmla="*/ 176213 w 1283494"/>
                <a:gd name="connsiteY75" fmla="*/ 169069 h 169069"/>
                <a:gd name="connsiteX76" fmla="*/ 145256 w 1283494"/>
                <a:gd name="connsiteY76" fmla="*/ 135732 h 169069"/>
                <a:gd name="connsiteX77" fmla="*/ 126206 w 1283494"/>
                <a:gd name="connsiteY77" fmla="*/ 126207 h 169069"/>
                <a:gd name="connsiteX78" fmla="*/ 102394 w 1283494"/>
                <a:gd name="connsiteY78" fmla="*/ 104775 h 169069"/>
                <a:gd name="connsiteX79" fmla="*/ 90488 w 1283494"/>
                <a:gd name="connsiteY79" fmla="*/ 80963 h 169069"/>
                <a:gd name="connsiteX80" fmla="*/ 61913 w 1283494"/>
                <a:gd name="connsiteY80" fmla="*/ 59532 h 169069"/>
                <a:gd name="connsiteX81" fmla="*/ 0 w 1283494"/>
                <a:gd name="connsiteY81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46207 h 169069"/>
                <a:gd name="connsiteX8" fmla="*/ 235744 w 1283494"/>
                <a:gd name="connsiteY8" fmla="*/ 83344 h 169069"/>
                <a:gd name="connsiteX9" fmla="*/ 264319 w 1283494"/>
                <a:gd name="connsiteY9" fmla="*/ 83344 h 169069"/>
                <a:gd name="connsiteX10" fmla="*/ 273844 w 1283494"/>
                <a:gd name="connsiteY10" fmla="*/ 100013 h 169069"/>
                <a:gd name="connsiteX11" fmla="*/ 285750 w 1283494"/>
                <a:gd name="connsiteY11" fmla="*/ 111919 h 169069"/>
                <a:gd name="connsiteX12" fmla="*/ 304800 w 1283494"/>
                <a:gd name="connsiteY12" fmla="*/ 126207 h 169069"/>
                <a:gd name="connsiteX13" fmla="*/ 323850 w 1283494"/>
                <a:gd name="connsiteY13" fmla="*/ 140494 h 169069"/>
                <a:gd name="connsiteX14" fmla="*/ 357188 w 1283494"/>
                <a:gd name="connsiteY14" fmla="*/ 150019 h 169069"/>
                <a:gd name="connsiteX15" fmla="*/ 390525 w 1283494"/>
                <a:gd name="connsiteY15" fmla="*/ 150019 h 169069"/>
                <a:gd name="connsiteX16" fmla="*/ 426244 w 1283494"/>
                <a:gd name="connsiteY16" fmla="*/ 147638 h 169069"/>
                <a:gd name="connsiteX17" fmla="*/ 519113 w 1283494"/>
                <a:gd name="connsiteY17" fmla="*/ 133350 h 169069"/>
                <a:gd name="connsiteX18" fmla="*/ 569119 w 1283494"/>
                <a:gd name="connsiteY18" fmla="*/ 138113 h 169069"/>
                <a:gd name="connsiteX19" fmla="*/ 602456 w 1283494"/>
                <a:gd name="connsiteY19" fmla="*/ 140494 h 169069"/>
                <a:gd name="connsiteX20" fmla="*/ 702469 w 1283494"/>
                <a:gd name="connsiteY20" fmla="*/ 138113 h 169069"/>
                <a:gd name="connsiteX21" fmla="*/ 747713 w 1283494"/>
                <a:gd name="connsiteY21" fmla="*/ 135732 h 169069"/>
                <a:gd name="connsiteX22" fmla="*/ 764381 w 1283494"/>
                <a:gd name="connsiteY22" fmla="*/ 119063 h 169069"/>
                <a:gd name="connsiteX23" fmla="*/ 823913 w 1283494"/>
                <a:gd name="connsiteY23" fmla="*/ 80963 h 169069"/>
                <a:gd name="connsiteX24" fmla="*/ 845344 w 1283494"/>
                <a:gd name="connsiteY24" fmla="*/ 66675 h 169069"/>
                <a:gd name="connsiteX25" fmla="*/ 881063 w 1283494"/>
                <a:gd name="connsiteY25" fmla="*/ 64294 h 169069"/>
                <a:gd name="connsiteX26" fmla="*/ 935831 w 1283494"/>
                <a:gd name="connsiteY26" fmla="*/ 71438 h 169069"/>
                <a:gd name="connsiteX27" fmla="*/ 964406 w 1283494"/>
                <a:gd name="connsiteY27" fmla="*/ 85725 h 169069"/>
                <a:gd name="connsiteX28" fmla="*/ 1023938 w 1283494"/>
                <a:gd name="connsiteY28" fmla="*/ 100013 h 169069"/>
                <a:gd name="connsiteX29" fmla="*/ 1042988 w 1283494"/>
                <a:gd name="connsiteY29" fmla="*/ 97632 h 169069"/>
                <a:gd name="connsiteX30" fmla="*/ 1073944 w 1283494"/>
                <a:gd name="connsiteY30" fmla="*/ 88107 h 169069"/>
                <a:gd name="connsiteX31" fmla="*/ 1107281 w 1283494"/>
                <a:gd name="connsiteY31" fmla="*/ 45244 h 169069"/>
                <a:gd name="connsiteX32" fmla="*/ 1123950 w 1283494"/>
                <a:gd name="connsiteY32" fmla="*/ 30957 h 169069"/>
                <a:gd name="connsiteX33" fmla="*/ 1159669 w 1283494"/>
                <a:gd name="connsiteY33" fmla="*/ 16669 h 169069"/>
                <a:gd name="connsiteX34" fmla="*/ 1190625 w 1283494"/>
                <a:gd name="connsiteY34" fmla="*/ 19050 h 169069"/>
                <a:gd name="connsiteX35" fmla="*/ 1223963 w 1283494"/>
                <a:gd name="connsiteY35" fmla="*/ 26194 h 169069"/>
                <a:gd name="connsiteX36" fmla="*/ 1247775 w 1283494"/>
                <a:gd name="connsiteY36" fmla="*/ 9525 h 169069"/>
                <a:gd name="connsiteX37" fmla="*/ 1254919 w 1283494"/>
                <a:gd name="connsiteY37" fmla="*/ 0 h 169069"/>
                <a:gd name="connsiteX38" fmla="*/ 1278731 w 1283494"/>
                <a:gd name="connsiteY38" fmla="*/ 4763 h 169069"/>
                <a:gd name="connsiteX39" fmla="*/ 1283494 w 1283494"/>
                <a:gd name="connsiteY39" fmla="*/ 9525 h 169069"/>
                <a:gd name="connsiteX40" fmla="*/ 1250156 w 1283494"/>
                <a:gd name="connsiteY40" fmla="*/ 26194 h 169069"/>
                <a:gd name="connsiteX41" fmla="*/ 1233488 w 1283494"/>
                <a:gd name="connsiteY41" fmla="*/ 38100 h 169069"/>
                <a:gd name="connsiteX42" fmla="*/ 1216819 w 1283494"/>
                <a:gd name="connsiteY42" fmla="*/ 40482 h 169069"/>
                <a:gd name="connsiteX43" fmla="*/ 1181100 w 1283494"/>
                <a:gd name="connsiteY43" fmla="*/ 33338 h 169069"/>
                <a:gd name="connsiteX44" fmla="*/ 1159669 w 1283494"/>
                <a:gd name="connsiteY44" fmla="*/ 30957 h 169069"/>
                <a:gd name="connsiteX45" fmla="*/ 1143000 w 1283494"/>
                <a:gd name="connsiteY45" fmla="*/ 35719 h 169069"/>
                <a:gd name="connsiteX46" fmla="*/ 1119188 w 1283494"/>
                <a:gd name="connsiteY46" fmla="*/ 61913 h 169069"/>
                <a:gd name="connsiteX47" fmla="*/ 1102519 w 1283494"/>
                <a:gd name="connsiteY47" fmla="*/ 92869 h 169069"/>
                <a:gd name="connsiteX48" fmla="*/ 1085850 w 1283494"/>
                <a:gd name="connsiteY48" fmla="*/ 107157 h 169069"/>
                <a:gd name="connsiteX49" fmla="*/ 1066800 w 1283494"/>
                <a:gd name="connsiteY49" fmla="*/ 111919 h 169069"/>
                <a:gd name="connsiteX50" fmla="*/ 1045369 w 1283494"/>
                <a:gd name="connsiteY50" fmla="*/ 114300 h 169069"/>
                <a:gd name="connsiteX51" fmla="*/ 1009650 w 1283494"/>
                <a:gd name="connsiteY51" fmla="*/ 114300 h 169069"/>
                <a:gd name="connsiteX52" fmla="*/ 978694 w 1283494"/>
                <a:gd name="connsiteY52" fmla="*/ 104775 h 169069"/>
                <a:gd name="connsiteX53" fmla="*/ 942975 w 1283494"/>
                <a:gd name="connsiteY53" fmla="*/ 95250 h 169069"/>
                <a:gd name="connsiteX54" fmla="*/ 909638 w 1283494"/>
                <a:gd name="connsiteY54" fmla="*/ 85725 h 169069"/>
                <a:gd name="connsiteX55" fmla="*/ 873919 w 1283494"/>
                <a:gd name="connsiteY55" fmla="*/ 76200 h 169069"/>
                <a:gd name="connsiteX56" fmla="*/ 847725 w 1283494"/>
                <a:gd name="connsiteY56" fmla="*/ 76200 h 169069"/>
                <a:gd name="connsiteX57" fmla="*/ 807244 w 1283494"/>
                <a:gd name="connsiteY57" fmla="*/ 100013 h 169069"/>
                <a:gd name="connsiteX58" fmla="*/ 781050 w 1283494"/>
                <a:gd name="connsiteY58" fmla="*/ 123825 h 169069"/>
                <a:gd name="connsiteX59" fmla="*/ 766763 w 1283494"/>
                <a:gd name="connsiteY59" fmla="*/ 140494 h 169069"/>
                <a:gd name="connsiteX60" fmla="*/ 745331 w 1283494"/>
                <a:gd name="connsiteY60" fmla="*/ 157163 h 169069"/>
                <a:gd name="connsiteX61" fmla="*/ 711994 w 1283494"/>
                <a:gd name="connsiteY61" fmla="*/ 159544 h 169069"/>
                <a:gd name="connsiteX62" fmla="*/ 652463 w 1283494"/>
                <a:gd name="connsiteY62" fmla="*/ 157163 h 169069"/>
                <a:gd name="connsiteX63" fmla="*/ 585788 w 1283494"/>
                <a:gd name="connsiteY63" fmla="*/ 157163 h 169069"/>
                <a:gd name="connsiteX64" fmla="*/ 554831 w 1283494"/>
                <a:gd name="connsiteY64" fmla="*/ 161925 h 169069"/>
                <a:gd name="connsiteX65" fmla="*/ 497681 w 1283494"/>
                <a:gd name="connsiteY65" fmla="*/ 164307 h 169069"/>
                <a:gd name="connsiteX66" fmla="*/ 452438 w 1283494"/>
                <a:gd name="connsiteY66" fmla="*/ 164307 h 169069"/>
                <a:gd name="connsiteX67" fmla="*/ 428625 w 1283494"/>
                <a:gd name="connsiteY67" fmla="*/ 164307 h 169069"/>
                <a:gd name="connsiteX68" fmla="*/ 407194 w 1283494"/>
                <a:gd name="connsiteY68" fmla="*/ 169069 h 169069"/>
                <a:gd name="connsiteX69" fmla="*/ 359569 w 1283494"/>
                <a:gd name="connsiteY69" fmla="*/ 166688 h 169069"/>
                <a:gd name="connsiteX70" fmla="*/ 335756 w 1283494"/>
                <a:gd name="connsiteY70" fmla="*/ 159544 h 169069"/>
                <a:gd name="connsiteX71" fmla="*/ 302418 w 1283494"/>
                <a:gd name="connsiteY71" fmla="*/ 157162 h 169069"/>
                <a:gd name="connsiteX72" fmla="*/ 252413 w 1283494"/>
                <a:gd name="connsiteY72" fmla="*/ 157162 h 169069"/>
                <a:gd name="connsiteX73" fmla="*/ 219075 w 1283494"/>
                <a:gd name="connsiteY73" fmla="*/ 169069 h 169069"/>
                <a:gd name="connsiteX74" fmla="*/ 176213 w 1283494"/>
                <a:gd name="connsiteY74" fmla="*/ 169069 h 169069"/>
                <a:gd name="connsiteX75" fmla="*/ 145256 w 1283494"/>
                <a:gd name="connsiteY75" fmla="*/ 135732 h 169069"/>
                <a:gd name="connsiteX76" fmla="*/ 126206 w 1283494"/>
                <a:gd name="connsiteY76" fmla="*/ 126207 h 169069"/>
                <a:gd name="connsiteX77" fmla="*/ 102394 w 1283494"/>
                <a:gd name="connsiteY77" fmla="*/ 104775 h 169069"/>
                <a:gd name="connsiteX78" fmla="*/ 90488 w 1283494"/>
                <a:gd name="connsiteY78" fmla="*/ 80963 h 169069"/>
                <a:gd name="connsiteX79" fmla="*/ 61913 w 1283494"/>
                <a:gd name="connsiteY79" fmla="*/ 59532 h 169069"/>
                <a:gd name="connsiteX80" fmla="*/ 0 w 1283494"/>
                <a:gd name="connsiteY80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46207 h 169069"/>
                <a:gd name="connsiteX8" fmla="*/ 264319 w 1283494"/>
                <a:gd name="connsiteY8" fmla="*/ 83344 h 169069"/>
                <a:gd name="connsiteX9" fmla="*/ 273844 w 1283494"/>
                <a:gd name="connsiteY9" fmla="*/ 100013 h 169069"/>
                <a:gd name="connsiteX10" fmla="*/ 285750 w 1283494"/>
                <a:gd name="connsiteY10" fmla="*/ 111919 h 169069"/>
                <a:gd name="connsiteX11" fmla="*/ 304800 w 1283494"/>
                <a:gd name="connsiteY11" fmla="*/ 126207 h 169069"/>
                <a:gd name="connsiteX12" fmla="*/ 323850 w 1283494"/>
                <a:gd name="connsiteY12" fmla="*/ 140494 h 169069"/>
                <a:gd name="connsiteX13" fmla="*/ 357188 w 1283494"/>
                <a:gd name="connsiteY13" fmla="*/ 150019 h 169069"/>
                <a:gd name="connsiteX14" fmla="*/ 390525 w 1283494"/>
                <a:gd name="connsiteY14" fmla="*/ 150019 h 169069"/>
                <a:gd name="connsiteX15" fmla="*/ 426244 w 1283494"/>
                <a:gd name="connsiteY15" fmla="*/ 147638 h 169069"/>
                <a:gd name="connsiteX16" fmla="*/ 519113 w 1283494"/>
                <a:gd name="connsiteY16" fmla="*/ 133350 h 169069"/>
                <a:gd name="connsiteX17" fmla="*/ 569119 w 1283494"/>
                <a:gd name="connsiteY17" fmla="*/ 138113 h 169069"/>
                <a:gd name="connsiteX18" fmla="*/ 602456 w 1283494"/>
                <a:gd name="connsiteY18" fmla="*/ 140494 h 169069"/>
                <a:gd name="connsiteX19" fmla="*/ 702469 w 1283494"/>
                <a:gd name="connsiteY19" fmla="*/ 138113 h 169069"/>
                <a:gd name="connsiteX20" fmla="*/ 747713 w 1283494"/>
                <a:gd name="connsiteY20" fmla="*/ 135732 h 169069"/>
                <a:gd name="connsiteX21" fmla="*/ 764381 w 1283494"/>
                <a:gd name="connsiteY21" fmla="*/ 119063 h 169069"/>
                <a:gd name="connsiteX22" fmla="*/ 823913 w 1283494"/>
                <a:gd name="connsiteY22" fmla="*/ 80963 h 169069"/>
                <a:gd name="connsiteX23" fmla="*/ 845344 w 1283494"/>
                <a:gd name="connsiteY23" fmla="*/ 66675 h 169069"/>
                <a:gd name="connsiteX24" fmla="*/ 881063 w 1283494"/>
                <a:gd name="connsiteY24" fmla="*/ 64294 h 169069"/>
                <a:gd name="connsiteX25" fmla="*/ 935831 w 1283494"/>
                <a:gd name="connsiteY25" fmla="*/ 71438 h 169069"/>
                <a:gd name="connsiteX26" fmla="*/ 964406 w 1283494"/>
                <a:gd name="connsiteY26" fmla="*/ 85725 h 169069"/>
                <a:gd name="connsiteX27" fmla="*/ 1023938 w 1283494"/>
                <a:gd name="connsiteY27" fmla="*/ 100013 h 169069"/>
                <a:gd name="connsiteX28" fmla="*/ 1042988 w 1283494"/>
                <a:gd name="connsiteY28" fmla="*/ 97632 h 169069"/>
                <a:gd name="connsiteX29" fmla="*/ 1073944 w 1283494"/>
                <a:gd name="connsiteY29" fmla="*/ 88107 h 169069"/>
                <a:gd name="connsiteX30" fmla="*/ 1107281 w 1283494"/>
                <a:gd name="connsiteY30" fmla="*/ 45244 h 169069"/>
                <a:gd name="connsiteX31" fmla="*/ 1123950 w 1283494"/>
                <a:gd name="connsiteY31" fmla="*/ 30957 h 169069"/>
                <a:gd name="connsiteX32" fmla="*/ 1159669 w 1283494"/>
                <a:gd name="connsiteY32" fmla="*/ 16669 h 169069"/>
                <a:gd name="connsiteX33" fmla="*/ 1190625 w 1283494"/>
                <a:gd name="connsiteY33" fmla="*/ 19050 h 169069"/>
                <a:gd name="connsiteX34" fmla="*/ 1223963 w 1283494"/>
                <a:gd name="connsiteY34" fmla="*/ 26194 h 169069"/>
                <a:gd name="connsiteX35" fmla="*/ 1247775 w 1283494"/>
                <a:gd name="connsiteY35" fmla="*/ 9525 h 169069"/>
                <a:gd name="connsiteX36" fmla="*/ 1254919 w 1283494"/>
                <a:gd name="connsiteY36" fmla="*/ 0 h 169069"/>
                <a:gd name="connsiteX37" fmla="*/ 1278731 w 1283494"/>
                <a:gd name="connsiteY37" fmla="*/ 4763 h 169069"/>
                <a:gd name="connsiteX38" fmla="*/ 1283494 w 1283494"/>
                <a:gd name="connsiteY38" fmla="*/ 9525 h 169069"/>
                <a:gd name="connsiteX39" fmla="*/ 1250156 w 1283494"/>
                <a:gd name="connsiteY39" fmla="*/ 26194 h 169069"/>
                <a:gd name="connsiteX40" fmla="*/ 1233488 w 1283494"/>
                <a:gd name="connsiteY40" fmla="*/ 38100 h 169069"/>
                <a:gd name="connsiteX41" fmla="*/ 1216819 w 1283494"/>
                <a:gd name="connsiteY41" fmla="*/ 40482 h 169069"/>
                <a:gd name="connsiteX42" fmla="*/ 1181100 w 1283494"/>
                <a:gd name="connsiteY42" fmla="*/ 33338 h 169069"/>
                <a:gd name="connsiteX43" fmla="*/ 1159669 w 1283494"/>
                <a:gd name="connsiteY43" fmla="*/ 30957 h 169069"/>
                <a:gd name="connsiteX44" fmla="*/ 1143000 w 1283494"/>
                <a:gd name="connsiteY44" fmla="*/ 35719 h 169069"/>
                <a:gd name="connsiteX45" fmla="*/ 1119188 w 1283494"/>
                <a:gd name="connsiteY45" fmla="*/ 61913 h 169069"/>
                <a:gd name="connsiteX46" fmla="*/ 1102519 w 1283494"/>
                <a:gd name="connsiteY46" fmla="*/ 92869 h 169069"/>
                <a:gd name="connsiteX47" fmla="*/ 1085850 w 1283494"/>
                <a:gd name="connsiteY47" fmla="*/ 107157 h 169069"/>
                <a:gd name="connsiteX48" fmla="*/ 1066800 w 1283494"/>
                <a:gd name="connsiteY48" fmla="*/ 111919 h 169069"/>
                <a:gd name="connsiteX49" fmla="*/ 1045369 w 1283494"/>
                <a:gd name="connsiteY49" fmla="*/ 114300 h 169069"/>
                <a:gd name="connsiteX50" fmla="*/ 1009650 w 1283494"/>
                <a:gd name="connsiteY50" fmla="*/ 114300 h 169069"/>
                <a:gd name="connsiteX51" fmla="*/ 978694 w 1283494"/>
                <a:gd name="connsiteY51" fmla="*/ 104775 h 169069"/>
                <a:gd name="connsiteX52" fmla="*/ 942975 w 1283494"/>
                <a:gd name="connsiteY52" fmla="*/ 95250 h 169069"/>
                <a:gd name="connsiteX53" fmla="*/ 909638 w 1283494"/>
                <a:gd name="connsiteY53" fmla="*/ 85725 h 169069"/>
                <a:gd name="connsiteX54" fmla="*/ 873919 w 1283494"/>
                <a:gd name="connsiteY54" fmla="*/ 76200 h 169069"/>
                <a:gd name="connsiteX55" fmla="*/ 847725 w 1283494"/>
                <a:gd name="connsiteY55" fmla="*/ 76200 h 169069"/>
                <a:gd name="connsiteX56" fmla="*/ 807244 w 1283494"/>
                <a:gd name="connsiteY56" fmla="*/ 100013 h 169069"/>
                <a:gd name="connsiteX57" fmla="*/ 781050 w 1283494"/>
                <a:gd name="connsiteY57" fmla="*/ 123825 h 169069"/>
                <a:gd name="connsiteX58" fmla="*/ 766763 w 1283494"/>
                <a:gd name="connsiteY58" fmla="*/ 140494 h 169069"/>
                <a:gd name="connsiteX59" fmla="*/ 745331 w 1283494"/>
                <a:gd name="connsiteY59" fmla="*/ 157163 h 169069"/>
                <a:gd name="connsiteX60" fmla="*/ 711994 w 1283494"/>
                <a:gd name="connsiteY60" fmla="*/ 159544 h 169069"/>
                <a:gd name="connsiteX61" fmla="*/ 652463 w 1283494"/>
                <a:gd name="connsiteY61" fmla="*/ 157163 h 169069"/>
                <a:gd name="connsiteX62" fmla="*/ 585788 w 1283494"/>
                <a:gd name="connsiteY62" fmla="*/ 157163 h 169069"/>
                <a:gd name="connsiteX63" fmla="*/ 554831 w 1283494"/>
                <a:gd name="connsiteY63" fmla="*/ 161925 h 169069"/>
                <a:gd name="connsiteX64" fmla="*/ 497681 w 1283494"/>
                <a:gd name="connsiteY64" fmla="*/ 164307 h 169069"/>
                <a:gd name="connsiteX65" fmla="*/ 452438 w 1283494"/>
                <a:gd name="connsiteY65" fmla="*/ 164307 h 169069"/>
                <a:gd name="connsiteX66" fmla="*/ 428625 w 1283494"/>
                <a:gd name="connsiteY66" fmla="*/ 164307 h 169069"/>
                <a:gd name="connsiteX67" fmla="*/ 407194 w 1283494"/>
                <a:gd name="connsiteY67" fmla="*/ 169069 h 169069"/>
                <a:gd name="connsiteX68" fmla="*/ 359569 w 1283494"/>
                <a:gd name="connsiteY68" fmla="*/ 166688 h 169069"/>
                <a:gd name="connsiteX69" fmla="*/ 335756 w 1283494"/>
                <a:gd name="connsiteY69" fmla="*/ 159544 h 169069"/>
                <a:gd name="connsiteX70" fmla="*/ 302418 w 1283494"/>
                <a:gd name="connsiteY70" fmla="*/ 157162 h 169069"/>
                <a:gd name="connsiteX71" fmla="*/ 252413 w 1283494"/>
                <a:gd name="connsiteY71" fmla="*/ 157162 h 169069"/>
                <a:gd name="connsiteX72" fmla="*/ 219075 w 1283494"/>
                <a:gd name="connsiteY72" fmla="*/ 169069 h 169069"/>
                <a:gd name="connsiteX73" fmla="*/ 176213 w 1283494"/>
                <a:gd name="connsiteY73" fmla="*/ 169069 h 169069"/>
                <a:gd name="connsiteX74" fmla="*/ 145256 w 1283494"/>
                <a:gd name="connsiteY74" fmla="*/ 135732 h 169069"/>
                <a:gd name="connsiteX75" fmla="*/ 126206 w 1283494"/>
                <a:gd name="connsiteY75" fmla="*/ 126207 h 169069"/>
                <a:gd name="connsiteX76" fmla="*/ 102394 w 1283494"/>
                <a:gd name="connsiteY76" fmla="*/ 104775 h 169069"/>
                <a:gd name="connsiteX77" fmla="*/ 90488 w 1283494"/>
                <a:gd name="connsiteY77" fmla="*/ 80963 h 169069"/>
                <a:gd name="connsiteX78" fmla="*/ 61913 w 1283494"/>
                <a:gd name="connsiteY78" fmla="*/ 59532 h 169069"/>
                <a:gd name="connsiteX79" fmla="*/ 0 w 1283494"/>
                <a:gd name="connsiteY79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46207 h 169069"/>
                <a:gd name="connsiteX8" fmla="*/ 257175 w 1283494"/>
                <a:gd name="connsiteY8" fmla="*/ 111919 h 169069"/>
                <a:gd name="connsiteX9" fmla="*/ 273844 w 1283494"/>
                <a:gd name="connsiteY9" fmla="*/ 100013 h 169069"/>
                <a:gd name="connsiteX10" fmla="*/ 285750 w 1283494"/>
                <a:gd name="connsiteY10" fmla="*/ 111919 h 169069"/>
                <a:gd name="connsiteX11" fmla="*/ 304800 w 1283494"/>
                <a:gd name="connsiteY11" fmla="*/ 126207 h 169069"/>
                <a:gd name="connsiteX12" fmla="*/ 323850 w 1283494"/>
                <a:gd name="connsiteY12" fmla="*/ 140494 h 169069"/>
                <a:gd name="connsiteX13" fmla="*/ 357188 w 1283494"/>
                <a:gd name="connsiteY13" fmla="*/ 150019 h 169069"/>
                <a:gd name="connsiteX14" fmla="*/ 390525 w 1283494"/>
                <a:gd name="connsiteY14" fmla="*/ 150019 h 169069"/>
                <a:gd name="connsiteX15" fmla="*/ 426244 w 1283494"/>
                <a:gd name="connsiteY15" fmla="*/ 147638 h 169069"/>
                <a:gd name="connsiteX16" fmla="*/ 519113 w 1283494"/>
                <a:gd name="connsiteY16" fmla="*/ 133350 h 169069"/>
                <a:gd name="connsiteX17" fmla="*/ 569119 w 1283494"/>
                <a:gd name="connsiteY17" fmla="*/ 138113 h 169069"/>
                <a:gd name="connsiteX18" fmla="*/ 602456 w 1283494"/>
                <a:gd name="connsiteY18" fmla="*/ 140494 h 169069"/>
                <a:gd name="connsiteX19" fmla="*/ 702469 w 1283494"/>
                <a:gd name="connsiteY19" fmla="*/ 138113 h 169069"/>
                <a:gd name="connsiteX20" fmla="*/ 747713 w 1283494"/>
                <a:gd name="connsiteY20" fmla="*/ 135732 h 169069"/>
                <a:gd name="connsiteX21" fmla="*/ 764381 w 1283494"/>
                <a:gd name="connsiteY21" fmla="*/ 119063 h 169069"/>
                <a:gd name="connsiteX22" fmla="*/ 823913 w 1283494"/>
                <a:gd name="connsiteY22" fmla="*/ 80963 h 169069"/>
                <a:gd name="connsiteX23" fmla="*/ 845344 w 1283494"/>
                <a:gd name="connsiteY23" fmla="*/ 66675 h 169069"/>
                <a:gd name="connsiteX24" fmla="*/ 881063 w 1283494"/>
                <a:gd name="connsiteY24" fmla="*/ 64294 h 169069"/>
                <a:gd name="connsiteX25" fmla="*/ 935831 w 1283494"/>
                <a:gd name="connsiteY25" fmla="*/ 71438 h 169069"/>
                <a:gd name="connsiteX26" fmla="*/ 964406 w 1283494"/>
                <a:gd name="connsiteY26" fmla="*/ 85725 h 169069"/>
                <a:gd name="connsiteX27" fmla="*/ 1023938 w 1283494"/>
                <a:gd name="connsiteY27" fmla="*/ 100013 h 169069"/>
                <a:gd name="connsiteX28" fmla="*/ 1042988 w 1283494"/>
                <a:gd name="connsiteY28" fmla="*/ 97632 h 169069"/>
                <a:gd name="connsiteX29" fmla="*/ 1073944 w 1283494"/>
                <a:gd name="connsiteY29" fmla="*/ 88107 h 169069"/>
                <a:gd name="connsiteX30" fmla="*/ 1107281 w 1283494"/>
                <a:gd name="connsiteY30" fmla="*/ 45244 h 169069"/>
                <a:gd name="connsiteX31" fmla="*/ 1123950 w 1283494"/>
                <a:gd name="connsiteY31" fmla="*/ 30957 h 169069"/>
                <a:gd name="connsiteX32" fmla="*/ 1159669 w 1283494"/>
                <a:gd name="connsiteY32" fmla="*/ 16669 h 169069"/>
                <a:gd name="connsiteX33" fmla="*/ 1190625 w 1283494"/>
                <a:gd name="connsiteY33" fmla="*/ 19050 h 169069"/>
                <a:gd name="connsiteX34" fmla="*/ 1223963 w 1283494"/>
                <a:gd name="connsiteY34" fmla="*/ 26194 h 169069"/>
                <a:gd name="connsiteX35" fmla="*/ 1247775 w 1283494"/>
                <a:gd name="connsiteY35" fmla="*/ 9525 h 169069"/>
                <a:gd name="connsiteX36" fmla="*/ 1254919 w 1283494"/>
                <a:gd name="connsiteY36" fmla="*/ 0 h 169069"/>
                <a:gd name="connsiteX37" fmla="*/ 1278731 w 1283494"/>
                <a:gd name="connsiteY37" fmla="*/ 4763 h 169069"/>
                <a:gd name="connsiteX38" fmla="*/ 1283494 w 1283494"/>
                <a:gd name="connsiteY38" fmla="*/ 9525 h 169069"/>
                <a:gd name="connsiteX39" fmla="*/ 1250156 w 1283494"/>
                <a:gd name="connsiteY39" fmla="*/ 26194 h 169069"/>
                <a:gd name="connsiteX40" fmla="*/ 1233488 w 1283494"/>
                <a:gd name="connsiteY40" fmla="*/ 38100 h 169069"/>
                <a:gd name="connsiteX41" fmla="*/ 1216819 w 1283494"/>
                <a:gd name="connsiteY41" fmla="*/ 40482 h 169069"/>
                <a:gd name="connsiteX42" fmla="*/ 1181100 w 1283494"/>
                <a:gd name="connsiteY42" fmla="*/ 33338 h 169069"/>
                <a:gd name="connsiteX43" fmla="*/ 1159669 w 1283494"/>
                <a:gd name="connsiteY43" fmla="*/ 30957 h 169069"/>
                <a:gd name="connsiteX44" fmla="*/ 1143000 w 1283494"/>
                <a:gd name="connsiteY44" fmla="*/ 35719 h 169069"/>
                <a:gd name="connsiteX45" fmla="*/ 1119188 w 1283494"/>
                <a:gd name="connsiteY45" fmla="*/ 61913 h 169069"/>
                <a:gd name="connsiteX46" fmla="*/ 1102519 w 1283494"/>
                <a:gd name="connsiteY46" fmla="*/ 92869 h 169069"/>
                <a:gd name="connsiteX47" fmla="*/ 1085850 w 1283494"/>
                <a:gd name="connsiteY47" fmla="*/ 107157 h 169069"/>
                <a:gd name="connsiteX48" fmla="*/ 1066800 w 1283494"/>
                <a:gd name="connsiteY48" fmla="*/ 111919 h 169069"/>
                <a:gd name="connsiteX49" fmla="*/ 1045369 w 1283494"/>
                <a:gd name="connsiteY49" fmla="*/ 114300 h 169069"/>
                <a:gd name="connsiteX50" fmla="*/ 1009650 w 1283494"/>
                <a:gd name="connsiteY50" fmla="*/ 114300 h 169069"/>
                <a:gd name="connsiteX51" fmla="*/ 978694 w 1283494"/>
                <a:gd name="connsiteY51" fmla="*/ 104775 h 169069"/>
                <a:gd name="connsiteX52" fmla="*/ 942975 w 1283494"/>
                <a:gd name="connsiteY52" fmla="*/ 95250 h 169069"/>
                <a:gd name="connsiteX53" fmla="*/ 909638 w 1283494"/>
                <a:gd name="connsiteY53" fmla="*/ 85725 h 169069"/>
                <a:gd name="connsiteX54" fmla="*/ 873919 w 1283494"/>
                <a:gd name="connsiteY54" fmla="*/ 76200 h 169069"/>
                <a:gd name="connsiteX55" fmla="*/ 847725 w 1283494"/>
                <a:gd name="connsiteY55" fmla="*/ 76200 h 169069"/>
                <a:gd name="connsiteX56" fmla="*/ 807244 w 1283494"/>
                <a:gd name="connsiteY56" fmla="*/ 100013 h 169069"/>
                <a:gd name="connsiteX57" fmla="*/ 781050 w 1283494"/>
                <a:gd name="connsiteY57" fmla="*/ 123825 h 169069"/>
                <a:gd name="connsiteX58" fmla="*/ 766763 w 1283494"/>
                <a:gd name="connsiteY58" fmla="*/ 140494 h 169069"/>
                <a:gd name="connsiteX59" fmla="*/ 745331 w 1283494"/>
                <a:gd name="connsiteY59" fmla="*/ 157163 h 169069"/>
                <a:gd name="connsiteX60" fmla="*/ 711994 w 1283494"/>
                <a:gd name="connsiteY60" fmla="*/ 159544 h 169069"/>
                <a:gd name="connsiteX61" fmla="*/ 652463 w 1283494"/>
                <a:gd name="connsiteY61" fmla="*/ 157163 h 169069"/>
                <a:gd name="connsiteX62" fmla="*/ 585788 w 1283494"/>
                <a:gd name="connsiteY62" fmla="*/ 157163 h 169069"/>
                <a:gd name="connsiteX63" fmla="*/ 554831 w 1283494"/>
                <a:gd name="connsiteY63" fmla="*/ 161925 h 169069"/>
                <a:gd name="connsiteX64" fmla="*/ 497681 w 1283494"/>
                <a:gd name="connsiteY64" fmla="*/ 164307 h 169069"/>
                <a:gd name="connsiteX65" fmla="*/ 452438 w 1283494"/>
                <a:gd name="connsiteY65" fmla="*/ 164307 h 169069"/>
                <a:gd name="connsiteX66" fmla="*/ 428625 w 1283494"/>
                <a:gd name="connsiteY66" fmla="*/ 164307 h 169069"/>
                <a:gd name="connsiteX67" fmla="*/ 407194 w 1283494"/>
                <a:gd name="connsiteY67" fmla="*/ 169069 h 169069"/>
                <a:gd name="connsiteX68" fmla="*/ 359569 w 1283494"/>
                <a:gd name="connsiteY68" fmla="*/ 166688 h 169069"/>
                <a:gd name="connsiteX69" fmla="*/ 335756 w 1283494"/>
                <a:gd name="connsiteY69" fmla="*/ 159544 h 169069"/>
                <a:gd name="connsiteX70" fmla="*/ 302418 w 1283494"/>
                <a:gd name="connsiteY70" fmla="*/ 157162 h 169069"/>
                <a:gd name="connsiteX71" fmla="*/ 252413 w 1283494"/>
                <a:gd name="connsiteY71" fmla="*/ 157162 h 169069"/>
                <a:gd name="connsiteX72" fmla="*/ 219075 w 1283494"/>
                <a:gd name="connsiteY72" fmla="*/ 169069 h 169069"/>
                <a:gd name="connsiteX73" fmla="*/ 176213 w 1283494"/>
                <a:gd name="connsiteY73" fmla="*/ 169069 h 169069"/>
                <a:gd name="connsiteX74" fmla="*/ 145256 w 1283494"/>
                <a:gd name="connsiteY74" fmla="*/ 135732 h 169069"/>
                <a:gd name="connsiteX75" fmla="*/ 126206 w 1283494"/>
                <a:gd name="connsiteY75" fmla="*/ 126207 h 169069"/>
                <a:gd name="connsiteX76" fmla="*/ 102394 w 1283494"/>
                <a:gd name="connsiteY76" fmla="*/ 104775 h 169069"/>
                <a:gd name="connsiteX77" fmla="*/ 90488 w 1283494"/>
                <a:gd name="connsiteY77" fmla="*/ 80963 h 169069"/>
                <a:gd name="connsiteX78" fmla="*/ 61913 w 1283494"/>
                <a:gd name="connsiteY78" fmla="*/ 59532 h 169069"/>
                <a:gd name="connsiteX79" fmla="*/ 0 w 1283494"/>
                <a:gd name="connsiteY79" fmla="*/ 23813 h 169069"/>
                <a:gd name="connsiteX0" fmla="*/ 0 w 1283494"/>
                <a:gd name="connsiteY0" fmla="*/ 23813 h 169069"/>
                <a:gd name="connsiteX1" fmla="*/ 0 w 1283494"/>
                <a:gd name="connsiteY1" fmla="*/ 23813 h 169069"/>
                <a:gd name="connsiteX2" fmla="*/ 71438 w 1283494"/>
                <a:gd name="connsiteY2" fmla="*/ 40482 h 169069"/>
                <a:gd name="connsiteX3" fmla="*/ 111919 w 1283494"/>
                <a:gd name="connsiteY3" fmla="*/ 54769 h 169069"/>
                <a:gd name="connsiteX4" fmla="*/ 121444 w 1283494"/>
                <a:gd name="connsiteY4" fmla="*/ 71438 h 169069"/>
                <a:gd name="connsiteX5" fmla="*/ 140494 w 1283494"/>
                <a:gd name="connsiteY5" fmla="*/ 102394 h 169069"/>
                <a:gd name="connsiteX6" fmla="*/ 173831 w 1283494"/>
                <a:gd name="connsiteY6" fmla="*/ 121444 h 169069"/>
                <a:gd name="connsiteX7" fmla="*/ 211931 w 1283494"/>
                <a:gd name="connsiteY7" fmla="*/ 146207 h 169069"/>
                <a:gd name="connsiteX8" fmla="*/ 257175 w 1283494"/>
                <a:gd name="connsiteY8" fmla="*/ 111919 h 169069"/>
                <a:gd name="connsiteX9" fmla="*/ 285750 w 1283494"/>
                <a:gd name="connsiteY9" fmla="*/ 111919 h 169069"/>
                <a:gd name="connsiteX10" fmla="*/ 304800 w 1283494"/>
                <a:gd name="connsiteY10" fmla="*/ 126207 h 169069"/>
                <a:gd name="connsiteX11" fmla="*/ 323850 w 1283494"/>
                <a:gd name="connsiteY11" fmla="*/ 140494 h 169069"/>
                <a:gd name="connsiteX12" fmla="*/ 357188 w 1283494"/>
                <a:gd name="connsiteY12" fmla="*/ 150019 h 169069"/>
                <a:gd name="connsiteX13" fmla="*/ 390525 w 1283494"/>
                <a:gd name="connsiteY13" fmla="*/ 150019 h 169069"/>
                <a:gd name="connsiteX14" fmla="*/ 426244 w 1283494"/>
                <a:gd name="connsiteY14" fmla="*/ 147638 h 169069"/>
                <a:gd name="connsiteX15" fmla="*/ 519113 w 1283494"/>
                <a:gd name="connsiteY15" fmla="*/ 133350 h 169069"/>
                <a:gd name="connsiteX16" fmla="*/ 569119 w 1283494"/>
                <a:gd name="connsiteY16" fmla="*/ 138113 h 169069"/>
                <a:gd name="connsiteX17" fmla="*/ 602456 w 1283494"/>
                <a:gd name="connsiteY17" fmla="*/ 140494 h 169069"/>
                <a:gd name="connsiteX18" fmla="*/ 702469 w 1283494"/>
                <a:gd name="connsiteY18" fmla="*/ 138113 h 169069"/>
                <a:gd name="connsiteX19" fmla="*/ 747713 w 1283494"/>
                <a:gd name="connsiteY19" fmla="*/ 135732 h 169069"/>
                <a:gd name="connsiteX20" fmla="*/ 764381 w 1283494"/>
                <a:gd name="connsiteY20" fmla="*/ 119063 h 169069"/>
                <a:gd name="connsiteX21" fmla="*/ 823913 w 1283494"/>
                <a:gd name="connsiteY21" fmla="*/ 80963 h 169069"/>
                <a:gd name="connsiteX22" fmla="*/ 845344 w 1283494"/>
                <a:gd name="connsiteY22" fmla="*/ 66675 h 169069"/>
                <a:gd name="connsiteX23" fmla="*/ 881063 w 1283494"/>
                <a:gd name="connsiteY23" fmla="*/ 64294 h 169069"/>
                <a:gd name="connsiteX24" fmla="*/ 935831 w 1283494"/>
                <a:gd name="connsiteY24" fmla="*/ 71438 h 169069"/>
                <a:gd name="connsiteX25" fmla="*/ 964406 w 1283494"/>
                <a:gd name="connsiteY25" fmla="*/ 85725 h 169069"/>
                <a:gd name="connsiteX26" fmla="*/ 1023938 w 1283494"/>
                <a:gd name="connsiteY26" fmla="*/ 100013 h 169069"/>
                <a:gd name="connsiteX27" fmla="*/ 1042988 w 1283494"/>
                <a:gd name="connsiteY27" fmla="*/ 97632 h 169069"/>
                <a:gd name="connsiteX28" fmla="*/ 1073944 w 1283494"/>
                <a:gd name="connsiteY28" fmla="*/ 88107 h 169069"/>
                <a:gd name="connsiteX29" fmla="*/ 1107281 w 1283494"/>
                <a:gd name="connsiteY29" fmla="*/ 45244 h 169069"/>
                <a:gd name="connsiteX30" fmla="*/ 1123950 w 1283494"/>
                <a:gd name="connsiteY30" fmla="*/ 30957 h 169069"/>
                <a:gd name="connsiteX31" fmla="*/ 1159669 w 1283494"/>
                <a:gd name="connsiteY31" fmla="*/ 16669 h 169069"/>
                <a:gd name="connsiteX32" fmla="*/ 1190625 w 1283494"/>
                <a:gd name="connsiteY32" fmla="*/ 19050 h 169069"/>
                <a:gd name="connsiteX33" fmla="*/ 1223963 w 1283494"/>
                <a:gd name="connsiteY33" fmla="*/ 26194 h 169069"/>
                <a:gd name="connsiteX34" fmla="*/ 1247775 w 1283494"/>
                <a:gd name="connsiteY34" fmla="*/ 9525 h 169069"/>
                <a:gd name="connsiteX35" fmla="*/ 1254919 w 1283494"/>
                <a:gd name="connsiteY35" fmla="*/ 0 h 169069"/>
                <a:gd name="connsiteX36" fmla="*/ 1278731 w 1283494"/>
                <a:gd name="connsiteY36" fmla="*/ 4763 h 169069"/>
                <a:gd name="connsiteX37" fmla="*/ 1283494 w 1283494"/>
                <a:gd name="connsiteY37" fmla="*/ 9525 h 169069"/>
                <a:gd name="connsiteX38" fmla="*/ 1250156 w 1283494"/>
                <a:gd name="connsiteY38" fmla="*/ 26194 h 169069"/>
                <a:gd name="connsiteX39" fmla="*/ 1233488 w 1283494"/>
                <a:gd name="connsiteY39" fmla="*/ 38100 h 169069"/>
                <a:gd name="connsiteX40" fmla="*/ 1216819 w 1283494"/>
                <a:gd name="connsiteY40" fmla="*/ 40482 h 169069"/>
                <a:gd name="connsiteX41" fmla="*/ 1181100 w 1283494"/>
                <a:gd name="connsiteY41" fmla="*/ 33338 h 169069"/>
                <a:gd name="connsiteX42" fmla="*/ 1159669 w 1283494"/>
                <a:gd name="connsiteY42" fmla="*/ 30957 h 169069"/>
                <a:gd name="connsiteX43" fmla="*/ 1143000 w 1283494"/>
                <a:gd name="connsiteY43" fmla="*/ 35719 h 169069"/>
                <a:gd name="connsiteX44" fmla="*/ 1119188 w 1283494"/>
                <a:gd name="connsiteY44" fmla="*/ 61913 h 169069"/>
                <a:gd name="connsiteX45" fmla="*/ 1102519 w 1283494"/>
                <a:gd name="connsiteY45" fmla="*/ 92869 h 169069"/>
                <a:gd name="connsiteX46" fmla="*/ 1085850 w 1283494"/>
                <a:gd name="connsiteY46" fmla="*/ 107157 h 169069"/>
                <a:gd name="connsiteX47" fmla="*/ 1066800 w 1283494"/>
                <a:gd name="connsiteY47" fmla="*/ 111919 h 169069"/>
                <a:gd name="connsiteX48" fmla="*/ 1045369 w 1283494"/>
                <a:gd name="connsiteY48" fmla="*/ 114300 h 169069"/>
                <a:gd name="connsiteX49" fmla="*/ 1009650 w 1283494"/>
                <a:gd name="connsiteY49" fmla="*/ 114300 h 169069"/>
                <a:gd name="connsiteX50" fmla="*/ 978694 w 1283494"/>
                <a:gd name="connsiteY50" fmla="*/ 104775 h 169069"/>
                <a:gd name="connsiteX51" fmla="*/ 942975 w 1283494"/>
                <a:gd name="connsiteY51" fmla="*/ 95250 h 169069"/>
                <a:gd name="connsiteX52" fmla="*/ 909638 w 1283494"/>
                <a:gd name="connsiteY52" fmla="*/ 85725 h 169069"/>
                <a:gd name="connsiteX53" fmla="*/ 873919 w 1283494"/>
                <a:gd name="connsiteY53" fmla="*/ 76200 h 169069"/>
                <a:gd name="connsiteX54" fmla="*/ 847725 w 1283494"/>
                <a:gd name="connsiteY54" fmla="*/ 76200 h 169069"/>
                <a:gd name="connsiteX55" fmla="*/ 807244 w 1283494"/>
                <a:gd name="connsiteY55" fmla="*/ 100013 h 169069"/>
                <a:gd name="connsiteX56" fmla="*/ 781050 w 1283494"/>
                <a:gd name="connsiteY56" fmla="*/ 123825 h 169069"/>
                <a:gd name="connsiteX57" fmla="*/ 766763 w 1283494"/>
                <a:gd name="connsiteY57" fmla="*/ 140494 h 169069"/>
                <a:gd name="connsiteX58" fmla="*/ 745331 w 1283494"/>
                <a:gd name="connsiteY58" fmla="*/ 157163 h 169069"/>
                <a:gd name="connsiteX59" fmla="*/ 711994 w 1283494"/>
                <a:gd name="connsiteY59" fmla="*/ 159544 h 169069"/>
                <a:gd name="connsiteX60" fmla="*/ 652463 w 1283494"/>
                <a:gd name="connsiteY60" fmla="*/ 157163 h 169069"/>
                <a:gd name="connsiteX61" fmla="*/ 585788 w 1283494"/>
                <a:gd name="connsiteY61" fmla="*/ 157163 h 169069"/>
                <a:gd name="connsiteX62" fmla="*/ 554831 w 1283494"/>
                <a:gd name="connsiteY62" fmla="*/ 161925 h 169069"/>
                <a:gd name="connsiteX63" fmla="*/ 497681 w 1283494"/>
                <a:gd name="connsiteY63" fmla="*/ 164307 h 169069"/>
                <a:gd name="connsiteX64" fmla="*/ 452438 w 1283494"/>
                <a:gd name="connsiteY64" fmla="*/ 164307 h 169069"/>
                <a:gd name="connsiteX65" fmla="*/ 428625 w 1283494"/>
                <a:gd name="connsiteY65" fmla="*/ 164307 h 169069"/>
                <a:gd name="connsiteX66" fmla="*/ 407194 w 1283494"/>
                <a:gd name="connsiteY66" fmla="*/ 169069 h 169069"/>
                <a:gd name="connsiteX67" fmla="*/ 359569 w 1283494"/>
                <a:gd name="connsiteY67" fmla="*/ 166688 h 169069"/>
                <a:gd name="connsiteX68" fmla="*/ 335756 w 1283494"/>
                <a:gd name="connsiteY68" fmla="*/ 159544 h 169069"/>
                <a:gd name="connsiteX69" fmla="*/ 302418 w 1283494"/>
                <a:gd name="connsiteY69" fmla="*/ 157162 h 169069"/>
                <a:gd name="connsiteX70" fmla="*/ 252413 w 1283494"/>
                <a:gd name="connsiteY70" fmla="*/ 157162 h 169069"/>
                <a:gd name="connsiteX71" fmla="*/ 219075 w 1283494"/>
                <a:gd name="connsiteY71" fmla="*/ 169069 h 169069"/>
                <a:gd name="connsiteX72" fmla="*/ 176213 w 1283494"/>
                <a:gd name="connsiteY72" fmla="*/ 169069 h 169069"/>
                <a:gd name="connsiteX73" fmla="*/ 145256 w 1283494"/>
                <a:gd name="connsiteY73" fmla="*/ 135732 h 169069"/>
                <a:gd name="connsiteX74" fmla="*/ 126206 w 1283494"/>
                <a:gd name="connsiteY74" fmla="*/ 126207 h 169069"/>
                <a:gd name="connsiteX75" fmla="*/ 102394 w 1283494"/>
                <a:gd name="connsiteY75" fmla="*/ 104775 h 169069"/>
                <a:gd name="connsiteX76" fmla="*/ 90488 w 1283494"/>
                <a:gd name="connsiteY76" fmla="*/ 80963 h 169069"/>
                <a:gd name="connsiteX77" fmla="*/ 61913 w 1283494"/>
                <a:gd name="connsiteY77" fmla="*/ 59532 h 169069"/>
                <a:gd name="connsiteX78" fmla="*/ 0 w 1283494"/>
                <a:gd name="connsiteY78" fmla="*/ 23813 h 16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1283494" h="169069">
                  <a:moveTo>
                    <a:pt x="0" y="23813"/>
                  </a:moveTo>
                  <a:lnTo>
                    <a:pt x="0" y="23813"/>
                  </a:lnTo>
                  <a:lnTo>
                    <a:pt x="71438" y="40482"/>
                  </a:lnTo>
                  <a:lnTo>
                    <a:pt x="111919" y="54769"/>
                  </a:lnTo>
                  <a:lnTo>
                    <a:pt x="121444" y="71438"/>
                  </a:lnTo>
                  <a:lnTo>
                    <a:pt x="140494" y="102394"/>
                  </a:lnTo>
                  <a:lnTo>
                    <a:pt x="173831" y="121444"/>
                  </a:lnTo>
                  <a:lnTo>
                    <a:pt x="211931" y="146207"/>
                  </a:lnTo>
                  <a:lnTo>
                    <a:pt x="257175" y="111919"/>
                  </a:lnTo>
                  <a:lnTo>
                    <a:pt x="285750" y="111919"/>
                  </a:lnTo>
                  <a:lnTo>
                    <a:pt x="304800" y="126207"/>
                  </a:lnTo>
                  <a:lnTo>
                    <a:pt x="323850" y="140494"/>
                  </a:lnTo>
                  <a:lnTo>
                    <a:pt x="357188" y="150019"/>
                  </a:lnTo>
                  <a:lnTo>
                    <a:pt x="390525" y="150019"/>
                  </a:lnTo>
                  <a:lnTo>
                    <a:pt x="426244" y="147638"/>
                  </a:lnTo>
                  <a:lnTo>
                    <a:pt x="519113" y="133350"/>
                  </a:lnTo>
                  <a:lnTo>
                    <a:pt x="569119" y="138113"/>
                  </a:lnTo>
                  <a:lnTo>
                    <a:pt x="602456" y="140494"/>
                  </a:lnTo>
                  <a:lnTo>
                    <a:pt x="702469" y="138113"/>
                  </a:lnTo>
                  <a:lnTo>
                    <a:pt x="747713" y="135732"/>
                  </a:lnTo>
                  <a:lnTo>
                    <a:pt x="764381" y="119063"/>
                  </a:lnTo>
                  <a:lnTo>
                    <a:pt x="823913" y="80963"/>
                  </a:lnTo>
                  <a:lnTo>
                    <a:pt x="845344" y="66675"/>
                  </a:lnTo>
                  <a:lnTo>
                    <a:pt x="881063" y="64294"/>
                  </a:lnTo>
                  <a:lnTo>
                    <a:pt x="935831" y="71438"/>
                  </a:lnTo>
                  <a:lnTo>
                    <a:pt x="964406" y="85725"/>
                  </a:lnTo>
                  <a:lnTo>
                    <a:pt x="1023938" y="100013"/>
                  </a:lnTo>
                  <a:lnTo>
                    <a:pt x="1042988" y="97632"/>
                  </a:lnTo>
                  <a:lnTo>
                    <a:pt x="1073944" y="88107"/>
                  </a:lnTo>
                  <a:lnTo>
                    <a:pt x="1107281" y="45244"/>
                  </a:lnTo>
                  <a:lnTo>
                    <a:pt x="1123950" y="30957"/>
                  </a:lnTo>
                  <a:lnTo>
                    <a:pt x="1159669" y="16669"/>
                  </a:lnTo>
                  <a:lnTo>
                    <a:pt x="1190625" y="19050"/>
                  </a:lnTo>
                  <a:lnTo>
                    <a:pt x="1223963" y="26194"/>
                  </a:lnTo>
                  <a:lnTo>
                    <a:pt x="1247775" y="9525"/>
                  </a:lnTo>
                  <a:lnTo>
                    <a:pt x="1254919" y="0"/>
                  </a:lnTo>
                  <a:lnTo>
                    <a:pt x="1278731" y="4763"/>
                  </a:lnTo>
                  <a:lnTo>
                    <a:pt x="1283494" y="9525"/>
                  </a:lnTo>
                  <a:lnTo>
                    <a:pt x="1250156" y="26194"/>
                  </a:lnTo>
                  <a:lnTo>
                    <a:pt x="1233488" y="38100"/>
                  </a:lnTo>
                  <a:lnTo>
                    <a:pt x="1216819" y="40482"/>
                  </a:lnTo>
                  <a:lnTo>
                    <a:pt x="1181100" y="33338"/>
                  </a:lnTo>
                  <a:lnTo>
                    <a:pt x="1159669" y="30957"/>
                  </a:lnTo>
                  <a:lnTo>
                    <a:pt x="1143000" y="35719"/>
                  </a:lnTo>
                  <a:lnTo>
                    <a:pt x="1119188" y="61913"/>
                  </a:lnTo>
                  <a:lnTo>
                    <a:pt x="1102519" y="92869"/>
                  </a:lnTo>
                  <a:lnTo>
                    <a:pt x="1085850" y="107157"/>
                  </a:lnTo>
                  <a:lnTo>
                    <a:pt x="1066800" y="111919"/>
                  </a:lnTo>
                  <a:lnTo>
                    <a:pt x="1045369" y="114300"/>
                  </a:lnTo>
                  <a:lnTo>
                    <a:pt x="1009650" y="114300"/>
                  </a:lnTo>
                  <a:lnTo>
                    <a:pt x="978694" y="104775"/>
                  </a:lnTo>
                  <a:lnTo>
                    <a:pt x="942975" y="95250"/>
                  </a:lnTo>
                  <a:lnTo>
                    <a:pt x="909638" y="85725"/>
                  </a:lnTo>
                  <a:lnTo>
                    <a:pt x="873919" y="76200"/>
                  </a:lnTo>
                  <a:lnTo>
                    <a:pt x="847725" y="76200"/>
                  </a:lnTo>
                  <a:lnTo>
                    <a:pt x="807244" y="100013"/>
                  </a:lnTo>
                  <a:lnTo>
                    <a:pt x="781050" y="123825"/>
                  </a:lnTo>
                  <a:lnTo>
                    <a:pt x="766763" y="140494"/>
                  </a:lnTo>
                  <a:lnTo>
                    <a:pt x="745331" y="157163"/>
                  </a:lnTo>
                  <a:lnTo>
                    <a:pt x="711994" y="159544"/>
                  </a:lnTo>
                  <a:lnTo>
                    <a:pt x="652463" y="157163"/>
                  </a:lnTo>
                  <a:lnTo>
                    <a:pt x="585788" y="157163"/>
                  </a:lnTo>
                  <a:lnTo>
                    <a:pt x="554831" y="161925"/>
                  </a:lnTo>
                  <a:lnTo>
                    <a:pt x="497681" y="164307"/>
                  </a:lnTo>
                  <a:lnTo>
                    <a:pt x="452438" y="164307"/>
                  </a:lnTo>
                  <a:lnTo>
                    <a:pt x="428625" y="164307"/>
                  </a:lnTo>
                  <a:lnTo>
                    <a:pt x="407194" y="169069"/>
                  </a:lnTo>
                  <a:lnTo>
                    <a:pt x="359569" y="166688"/>
                  </a:lnTo>
                  <a:lnTo>
                    <a:pt x="335756" y="159544"/>
                  </a:lnTo>
                  <a:lnTo>
                    <a:pt x="302418" y="157162"/>
                  </a:lnTo>
                  <a:lnTo>
                    <a:pt x="252413" y="157162"/>
                  </a:lnTo>
                  <a:lnTo>
                    <a:pt x="219075" y="169069"/>
                  </a:lnTo>
                  <a:lnTo>
                    <a:pt x="176213" y="169069"/>
                  </a:lnTo>
                  <a:lnTo>
                    <a:pt x="145256" y="135732"/>
                  </a:lnTo>
                  <a:lnTo>
                    <a:pt x="126206" y="126207"/>
                  </a:lnTo>
                  <a:lnTo>
                    <a:pt x="102394" y="104775"/>
                  </a:lnTo>
                  <a:lnTo>
                    <a:pt x="90488" y="80963"/>
                  </a:lnTo>
                  <a:lnTo>
                    <a:pt x="61913" y="59532"/>
                  </a:lnTo>
                  <a:lnTo>
                    <a:pt x="0" y="23813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11280" y="2324936"/>
              <a:ext cx="1076325" cy="328612"/>
            </a:xfrm>
            <a:custGeom>
              <a:avLst/>
              <a:gdLst>
                <a:gd name="connsiteX0" fmla="*/ 1076325 w 1076325"/>
                <a:gd name="connsiteY0" fmla="*/ 97631 h 328612"/>
                <a:gd name="connsiteX1" fmla="*/ 259556 w 1076325"/>
                <a:gd name="connsiteY1" fmla="*/ 0 h 328612"/>
                <a:gd name="connsiteX2" fmla="*/ 83344 w 1076325"/>
                <a:gd name="connsiteY2" fmla="*/ 61912 h 328612"/>
                <a:gd name="connsiteX3" fmla="*/ 173831 w 1076325"/>
                <a:gd name="connsiteY3" fmla="*/ 119062 h 328612"/>
                <a:gd name="connsiteX4" fmla="*/ 0 w 1076325"/>
                <a:gd name="connsiteY4" fmla="*/ 192881 h 328612"/>
                <a:gd name="connsiteX5" fmla="*/ 111919 w 1076325"/>
                <a:gd name="connsiteY5" fmla="*/ 269081 h 328612"/>
                <a:gd name="connsiteX6" fmla="*/ 233362 w 1076325"/>
                <a:gd name="connsiteY6" fmla="*/ 219075 h 328612"/>
                <a:gd name="connsiteX7" fmla="*/ 321469 w 1076325"/>
                <a:gd name="connsiteY7" fmla="*/ 328612 h 328612"/>
                <a:gd name="connsiteX8" fmla="*/ 573881 w 1076325"/>
                <a:gd name="connsiteY8" fmla="*/ 242887 h 328612"/>
                <a:gd name="connsiteX9" fmla="*/ 781050 w 1076325"/>
                <a:gd name="connsiteY9" fmla="*/ 180975 h 328612"/>
                <a:gd name="connsiteX10" fmla="*/ 864394 w 1076325"/>
                <a:gd name="connsiteY10" fmla="*/ 157162 h 328612"/>
                <a:gd name="connsiteX11" fmla="*/ 1076325 w 1076325"/>
                <a:gd name="connsiteY11" fmla="*/ 97631 h 32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76325" h="328612">
                  <a:moveTo>
                    <a:pt x="1076325" y="97631"/>
                  </a:moveTo>
                  <a:lnTo>
                    <a:pt x="259556" y="0"/>
                  </a:lnTo>
                  <a:lnTo>
                    <a:pt x="83344" y="61912"/>
                  </a:lnTo>
                  <a:lnTo>
                    <a:pt x="173831" y="119062"/>
                  </a:lnTo>
                  <a:lnTo>
                    <a:pt x="0" y="192881"/>
                  </a:lnTo>
                  <a:lnTo>
                    <a:pt x="111919" y="269081"/>
                  </a:lnTo>
                  <a:lnTo>
                    <a:pt x="233362" y="219075"/>
                  </a:lnTo>
                  <a:lnTo>
                    <a:pt x="321469" y="328612"/>
                  </a:lnTo>
                  <a:lnTo>
                    <a:pt x="573881" y="242887"/>
                  </a:lnTo>
                  <a:lnTo>
                    <a:pt x="781050" y="180975"/>
                  </a:lnTo>
                  <a:lnTo>
                    <a:pt x="864394" y="157162"/>
                  </a:lnTo>
                  <a:lnTo>
                    <a:pt x="1076325" y="9763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25" name="Can 24"/>
            <p:cNvSpPr/>
            <p:nvPr/>
          </p:nvSpPr>
          <p:spPr>
            <a:xfrm>
              <a:off x="6320608" y="2523769"/>
              <a:ext cx="45719" cy="183357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26" name="Can 25"/>
            <p:cNvSpPr/>
            <p:nvPr/>
          </p:nvSpPr>
          <p:spPr>
            <a:xfrm>
              <a:off x="6561062" y="2463049"/>
              <a:ext cx="45719" cy="932772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27" name="Can 26"/>
            <p:cNvSpPr/>
            <p:nvPr/>
          </p:nvSpPr>
          <p:spPr>
            <a:xfrm>
              <a:off x="6001792" y="2367798"/>
              <a:ext cx="45719" cy="4571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28" name="Can 27"/>
            <p:cNvSpPr/>
            <p:nvPr/>
          </p:nvSpPr>
          <p:spPr>
            <a:xfrm>
              <a:off x="6181339" y="2402088"/>
              <a:ext cx="45719" cy="4571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29" name="Can 28"/>
            <p:cNvSpPr/>
            <p:nvPr/>
          </p:nvSpPr>
          <p:spPr>
            <a:xfrm>
              <a:off x="5829867" y="2497338"/>
              <a:ext cx="45719" cy="4571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30" name="Can 29"/>
            <p:cNvSpPr/>
            <p:nvPr/>
          </p:nvSpPr>
          <p:spPr>
            <a:xfrm>
              <a:off x="6359000" y="2389707"/>
              <a:ext cx="45719" cy="45719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31" name="Can 30"/>
            <p:cNvSpPr/>
            <p:nvPr/>
          </p:nvSpPr>
          <p:spPr>
            <a:xfrm>
              <a:off x="4258242" y="3044073"/>
              <a:ext cx="45719" cy="1023938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32" name="Can 31"/>
            <p:cNvSpPr/>
            <p:nvPr/>
          </p:nvSpPr>
          <p:spPr>
            <a:xfrm>
              <a:off x="2684236" y="2679741"/>
              <a:ext cx="45719" cy="473870"/>
            </a:xfrm>
            <a:prstGeom prst="can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10818" y="1745499"/>
              <a:ext cx="1449592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GW_ManagementArea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697791">
              <a:off x="3001844" y="2946280"/>
              <a:ext cx="1215102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>
                  <a:latin typeface="Arial" pitchFamily="34" charset="0"/>
                  <a:cs typeface="Arial" pitchFamily="34" charset="0"/>
                </a:rPr>
                <a:t>Unconfined aquifer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935058">
              <a:off x="2928803" y="3351587"/>
              <a:ext cx="932921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>
                  <a:latin typeface="Arial" pitchFamily="34" charset="0"/>
                  <a:cs typeface="Arial" pitchFamily="34" charset="0"/>
                </a:rPr>
                <a:t>Confining bed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020000">
              <a:off x="2845739" y="3589712"/>
              <a:ext cx="1081298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>
                  <a:latin typeface="Arial" pitchFamily="34" charset="0"/>
                  <a:cs typeface="Arial" pitchFamily="34" charset="0"/>
                </a:rPr>
                <a:t>Confined aquifer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65962" y="3036308"/>
              <a:ext cx="617620" cy="381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>
                  <a:latin typeface="Arial" pitchFamily="34" charset="0"/>
                  <a:cs typeface="Arial" pitchFamily="34" charset="0"/>
                </a:rPr>
                <a:t>Bedrock</a:t>
              </a:r>
            </a:p>
            <a:p>
              <a:r>
                <a:rPr lang="en-AU" sz="1200" i="1" dirty="0">
                  <a:latin typeface="Arial" pitchFamily="34" charset="0"/>
                  <a:cs typeface="Arial" pitchFamily="34" charset="0"/>
                </a:rPr>
                <a:t>aquifer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20170142">
              <a:off x="4782329" y="3103937"/>
              <a:ext cx="844160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GW_Aquifer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20160000">
              <a:off x="4652270" y="3410810"/>
              <a:ext cx="844160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GW_Aquifer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900000">
              <a:off x="3189504" y="3127254"/>
              <a:ext cx="554030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>
                  <a:latin typeface="Arial" pitchFamily="34" charset="0"/>
                  <a:cs typeface="Arial" pitchFamily="34" charset="0"/>
                </a:rPr>
                <a:t>Aquifer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320000">
              <a:off x="3904535" y="4077115"/>
              <a:ext cx="1015541" cy="228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i="1" dirty="0">
                  <a:latin typeface="Arial" pitchFamily="34" charset="0"/>
                  <a:cs typeface="Arial" pitchFamily="34" charset="0"/>
                </a:rPr>
                <a:t>Confining bed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0160000">
              <a:off x="4876539" y="3437336"/>
              <a:ext cx="1201855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GW_ConfiningBed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902627" y="2111888"/>
              <a:ext cx="628589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 err="1">
                  <a:latin typeface="Arial" pitchFamily="34" charset="0"/>
                  <a:cs typeface="Arial" pitchFamily="34" charset="0"/>
                </a:rPr>
                <a:t>Wellfield</a:t>
              </a:r>
              <a:endParaRPr lang="en-AU" sz="1200" i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>
              <a:off x="5829867" y="1994193"/>
              <a:ext cx="149153" cy="52813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227761" y="3164988"/>
              <a:ext cx="396750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>
                  <a:latin typeface="Arial" pitchFamily="34" charset="0"/>
                  <a:cs typeface="Arial" pitchFamily="34" charset="0"/>
                </a:rPr>
                <a:t>Well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586900" y="4188942"/>
              <a:ext cx="1208113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i="1" dirty="0">
                  <a:latin typeface="Arial" pitchFamily="34" charset="0"/>
                  <a:cs typeface="Arial" pitchFamily="34" charset="0"/>
                </a:rPr>
                <a:t>Groundwater  filling the pore space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99757" y="4915052"/>
              <a:ext cx="1005785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GW_FluidBody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269123" y="5221197"/>
              <a:ext cx="1237253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GW_HydrogeoVoid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560877" y="4666652"/>
              <a:ext cx="1069375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GW_AquiferUnit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0" name="Picture 6" descr="C:\Users\Peter\AppData\Local\Microsoft\Windows\Temporary Internet Files\Content.IE5\DW85N11Z\Blue_magnifying_glass_icon.svg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800" y="4047476"/>
              <a:ext cx="1291492" cy="1585716"/>
            </a:xfrm>
            <a:prstGeom prst="rect">
              <a:avLst/>
            </a:prstGeom>
            <a:noFill/>
          </p:spPr>
        </p:pic>
        <p:sp>
          <p:nvSpPr>
            <p:cNvPr id="51" name="Oval 50"/>
            <p:cNvSpPr/>
            <p:nvPr/>
          </p:nvSpPr>
          <p:spPr>
            <a:xfrm>
              <a:off x="1529029" y="4142684"/>
              <a:ext cx="900000" cy="90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595229" y="4159296"/>
              <a:ext cx="357187" cy="428625"/>
            </a:xfrm>
            <a:custGeom>
              <a:avLst/>
              <a:gdLst>
                <a:gd name="connsiteX0" fmla="*/ 261937 w 357187"/>
                <a:gd name="connsiteY0" fmla="*/ 0 h 428625"/>
                <a:gd name="connsiteX1" fmla="*/ 283369 w 357187"/>
                <a:gd name="connsiteY1" fmla="*/ 102394 h 428625"/>
                <a:gd name="connsiteX2" fmla="*/ 319087 w 357187"/>
                <a:gd name="connsiteY2" fmla="*/ 204788 h 428625"/>
                <a:gd name="connsiteX3" fmla="*/ 357187 w 357187"/>
                <a:gd name="connsiteY3" fmla="*/ 297656 h 428625"/>
                <a:gd name="connsiteX4" fmla="*/ 164306 w 357187"/>
                <a:gd name="connsiteY4" fmla="*/ 428625 h 428625"/>
                <a:gd name="connsiteX5" fmla="*/ 0 w 357187"/>
                <a:gd name="connsiteY5" fmla="*/ 197644 h 428625"/>
                <a:gd name="connsiteX6" fmla="*/ 38100 w 357187"/>
                <a:gd name="connsiteY6" fmla="*/ 145256 h 428625"/>
                <a:gd name="connsiteX7" fmla="*/ 95250 w 357187"/>
                <a:gd name="connsiteY7" fmla="*/ 90488 h 428625"/>
                <a:gd name="connsiteX8" fmla="*/ 159544 w 357187"/>
                <a:gd name="connsiteY8" fmla="*/ 45244 h 428625"/>
                <a:gd name="connsiteX9" fmla="*/ 261937 w 357187"/>
                <a:gd name="connsiteY9" fmla="*/ 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187" h="428625">
                  <a:moveTo>
                    <a:pt x="261937" y="0"/>
                  </a:moveTo>
                  <a:lnTo>
                    <a:pt x="283369" y="102394"/>
                  </a:lnTo>
                  <a:lnTo>
                    <a:pt x="319087" y="204788"/>
                  </a:lnTo>
                  <a:lnTo>
                    <a:pt x="357187" y="297656"/>
                  </a:lnTo>
                  <a:lnTo>
                    <a:pt x="164306" y="428625"/>
                  </a:lnTo>
                  <a:lnTo>
                    <a:pt x="0" y="197644"/>
                  </a:lnTo>
                  <a:lnTo>
                    <a:pt x="38100" y="145256"/>
                  </a:lnTo>
                  <a:lnTo>
                    <a:pt x="95250" y="90488"/>
                  </a:lnTo>
                  <a:lnTo>
                    <a:pt x="159544" y="45244"/>
                  </a:lnTo>
                  <a:lnTo>
                    <a:pt x="261937" y="0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1528554" y="4375990"/>
              <a:ext cx="211931" cy="319087"/>
            </a:xfrm>
            <a:custGeom>
              <a:avLst/>
              <a:gdLst>
                <a:gd name="connsiteX0" fmla="*/ 54769 w 211931"/>
                <a:gd name="connsiteY0" fmla="*/ 0 h 319087"/>
                <a:gd name="connsiteX1" fmla="*/ 211931 w 211931"/>
                <a:gd name="connsiteY1" fmla="*/ 221456 h 319087"/>
                <a:gd name="connsiteX2" fmla="*/ 76200 w 211931"/>
                <a:gd name="connsiteY2" fmla="*/ 319087 h 319087"/>
                <a:gd name="connsiteX3" fmla="*/ 0 w 211931"/>
                <a:gd name="connsiteY3" fmla="*/ 204787 h 319087"/>
                <a:gd name="connsiteX4" fmla="*/ 4762 w 211931"/>
                <a:gd name="connsiteY4" fmla="*/ 150019 h 319087"/>
                <a:gd name="connsiteX5" fmla="*/ 14287 w 211931"/>
                <a:gd name="connsiteY5" fmla="*/ 109537 h 319087"/>
                <a:gd name="connsiteX6" fmla="*/ 26194 w 211931"/>
                <a:gd name="connsiteY6" fmla="*/ 59531 h 319087"/>
                <a:gd name="connsiteX7" fmla="*/ 54769 w 211931"/>
                <a:gd name="connsiteY7" fmla="*/ 0 h 319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931" h="319087">
                  <a:moveTo>
                    <a:pt x="54769" y="0"/>
                  </a:moveTo>
                  <a:lnTo>
                    <a:pt x="211931" y="221456"/>
                  </a:lnTo>
                  <a:lnTo>
                    <a:pt x="76200" y="319087"/>
                  </a:lnTo>
                  <a:lnTo>
                    <a:pt x="0" y="204787"/>
                  </a:lnTo>
                  <a:lnTo>
                    <a:pt x="4762" y="150019"/>
                  </a:lnTo>
                  <a:lnTo>
                    <a:pt x="14287" y="109537"/>
                  </a:lnTo>
                  <a:lnTo>
                    <a:pt x="26194" y="59531"/>
                  </a:lnTo>
                  <a:lnTo>
                    <a:pt x="54769" y="0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54" name="Freeform 53"/>
            <p:cNvSpPr/>
            <p:nvPr/>
          </p:nvSpPr>
          <p:spPr>
            <a:xfrm>
              <a:off x="1873835" y="4142627"/>
              <a:ext cx="276225" cy="307182"/>
            </a:xfrm>
            <a:custGeom>
              <a:avLst/>
              <a:gdLst>
                <a:gd name="connsiteX0" fmla="*/ 0 w 276225"/>
                <a:gd name="connsiteY0" fmla="*/ 14288 h 307182"/>
                <a:gd name="connsiteX1" fmla="*/ 97631 w 276225"/>
                <a:gd name="connsiteY1" fmla="*/ 307182 h 307182"/>
                <a:gd name="connsiteX2" fmla="*/ 276225 w 276225"/>
                <a:gd name="connsiteY2" fmla="*/ 188119 h 307182"/>
                <a:gd name="connsiteX3" fmla="*/ 200025 w 276225"/>
                <a:gd name="connsiteY3" fmla="*/ 11907 h 307182"/>
                <a:gd name="connsiteX4" fmla="*/ 157163 w 276225"/>
                <a:gd name="connsiteY4" fmla="*/ 4763 h 307182"/>
                <a:gd name="connsiteX5" fmla="*/ 121444 w 276225"/>
                <a:gd name="connsiteY5" fmla="*/ 4763 h 307182"/>
                <a:gd name="connsiteX6" fmla="*/ 83344 w 276225"/>
                <a:gd name="connsiteY6" fmla="*/ 0 h 307182"/>
                <a:gd name="connsiteX7" fmla="*/ 0 w 276225"/>
                <a:gd name="connsiteY7" fmla="*/ 14288 h 30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6225" h="307182">
                  <a:moveTo>
                    <a:pt x="0" y="14288"/>
                  </a:moveTo>
                  <a:lnTo>
                    <a:pt x="97631" y="307182"/>
                  </a:lnTo>
                  <a:lnTo>
                    <a:pt x="276225" y="188119"/>
                  </a:lnTo>
                  <a:lnTo>
                    <a:pt x="200025" y="11907"/>
                  </a:lnTo>
                  <a:lnTo>
                    <a:pt x="157163" y="4763"/>
                  </a:lnTo>
                  <a:lnTo>
                    <a:pt x="121444" y="4763"/>
                  </a:lnTo>
                  <a:lnTo>
                    <a:pt x="83344" y="0"/>
                  </a:lnTo>
                  <a:lnTo>
                    <a:pt x="0" y="14288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2088148" y="4156915"/>
              <a:ext cx="180975" cy="164306"/>
            </a:xfrm>
            <a:custGeom>
              <a:avLst/>
              <a:gdLst>
                <a:gd name="connsiteX0" fmla="*/ 76200 w 180975"/>
                <a:gd name="connsiteY0" fmla="*/ 164306 h 164306"/>
                <a:gd name="connsiteX1" fmla="*/ 180975 w 180975"/>
                <a:gd name="connsiteY1" fmla="*/ 92869 h 164306"/>
                <a:gd name="connsiteX2" fmla="*/ 133350 w 180975"/>
                <a:gd name="connsiteY2" fmla="*/ 54769 h 164306"/>
                <a:gd name="connsiteX3" fmla="*/ 88106 w 180975"/>
                <a:gd name="connsiteY3" fmla="*/ 23812 h 164306"/>
                <a:gd name="connsiteX4" fmla="*/ 88106 w 180975"/>
                <a:gd name="connsiteY4" fmla="*/ 23812 h 164306"/>
                <a:gd name="connsiteX5" fmla="*/ 33337 w 180975"/>
                <a:gd name="connsiteY5" fmla="*/ 7144 h 164306"/>
                <a:gd name="connsiteX6" fmla="*/ 0 w 180975"/>
                <a:gd name="connsiteY6" fmla="*/ 0 h 164306"/>
                <a:gd name="connsiteX7" fmla="*/ 76200 w 180975"/>
                <a:gd name="connsiteY7" fmla="*/ 164306 h 16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975" h="164306">
                  <a:moveTo>
                    <a:pt x="76200" y="164306"/>
                  </a:moveTo>
                  <a:lnTo>
                    <a:pt x="180975" y="92869"/>
                  </a:lnTo>
                  <a:lnTo>
                    <a:pt x="133350" y="54769"/>
                  </a:lnTo>
                  <a:lnTo>
                    <a:pt x="88106" y="23812"/>
                  </a:lnTo>
                  <a:lnTo>
                    <a:pt x="88106" y="23812"/>
                  </a:lnTo>
                  <a:lnTo>
                    <a:pt x="33337" y="7144"/>
                  </a:lnTo>
                  <a:lnTo>
                    <a:pt x="0" y="0"/>
                  </a:lnTo>
                  <a:lnTo>
                    <a:pt x="76200" y="164306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1528554" y="4590302"/>
              <a:ext cx="66675" cy="142875"/>
            </a:xfrm>
            <a:custGeom>
              <a:avLst/>
              <a:gdLst>
                <a:gd name="connsiteX0" fmla="*/ 26194 w 66675"/>
                <a:gd name="connsiteY0" fmla="*/ 142875 h 142875"/>
                <a:gd name="connsiteX1" fmla="*/ 66675 w 66675"/>
                <a:gd name="connsiteY1" fmla="*/ 109538 h 142875"/>
                <a:gd name="connsiteX2" fmla="*/ 0 w 66675"/>
                <a:gd name="connsiteY2" fmla="*/ 0 h 142875"/>
                <a:gd name="connsiteX3" fmla="*/ 2381 w 66675"/>
                <a:gd name="connsiteY3" fmla="*/ 59532 h 142875"/>
                <a:gd name="connsiteX4" fmla="*/ 26194 w 66675"/>
                <a:gd name="connsiteY4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675" h="142875">
                  <a:moveTo>
                    <a:pt x="26194" y="142875"/>
                  </a:moveTo>
                  <a:lnTo>
                    <a:pt x="66675" y="109538"/>
                  </a:lnTo>
                  <a:lnTo>
                    <a:pt x="0" y="0"/>
                  </a:lnTo>
                  <a:cubicBezTo>
                    <a:pt x="794" y="19844"/>
                    <a:pt x="1587" y="39688"/>
                    <a:pt x="2381" y="59532"/>
                  </a:cubicBezTo>
                  <a:lnTo>
                    <a:pt x="26194" y="142875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1554748" y="4714127"/>
              <a:ext cx="254793" cy="292894"/>
            </a:xfrm>
            <a:custGeom>
              <a:avLst/>
              <a:gdLst>
                <a:gd name="connsiteX0" fmla="*/ 0 w 254793"/>
                <a:gd name="connsiteY0" fmla="*/ 35719 h 292894"/>
                <a:gd name="connsiteX1" fmla="*/ 45243 w 254793"/>
                <a:gd name="connsiteY1" fmla="*/ 0 h 292894"/>
                <a:gd name="connsiteX2" fmla="*/ 235743 w 254793"/>
                <a:gd name="connsiteY2" fmla="*/ 278607 h 292894"/>
                <a:gd name="connsiteX3" fmla="*/ 254793 w 254793"/>
                <a:gd name="connsiteY3" fmla="*/ 292894 h 292894"/>
                <a:gd name="connsiteX4" fmla="*/ 183356 w 254793"/>
                <a:gd name="connsiteY4" fmla="*/ 259557 h 292894"/>
                <a:gd name="connsiteX5" fmla="*/ 138112 w 254793"/>
                <a:gd name="connsiteY5" fmla="*/ 226219 h 292894"/>
                <a:gd name="connsiteX6" fmla="*/ 102393 w 254793"/>
                <a:gd name="connsiteY6" fmla="*/ 192882 h 292894"/>
                <a:gd name="connsiteX7" fmla="*/ 76200 w 254793"/>
                <a:gd name="connsiteY7" fmla="*/ 166688 h 292894"/>
                <a:gd name="connsiteX8" fmla="*/ 59531 w 254793"/>
                <a:gd name="connsiteY8" fmla="*/ 140494 h 292894"/>
                <a:gd name="connsiteX9" fmla="*/ 42862 w 254793"/>
                <a:gd name="connsiteY9" fmla="*/ 119063 h 292894"/>
                <a:gd name="connsiteX10" fmla="*/ 23812 w 254793"/>
                <a:gd name="connsiteY10" fmla="*/ 90488 h 292894"/>
                <a:gd name="connsiteX11" fmla="*/ 0 w 254793"/>
                <a:gd name="connsiteY11" fmla="*/ 35719 h 29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4793" h="292894">
                  <a:moveTo>
                    <a:pt x="0" y="35719"/>
                  </a:moveTo>
                  <a:lnTo>
                    <a:pt x="45243" y="0"/>
                  </a:lnTo>
                  <a:lnTo>
                    <a:pt x="235743" y="278607"/>
                  </a:lnTo>
                  <a:lnTo>
                    <a:pt x="254793" y="292894"/>
                  </a:lnTo>
                  <a:lnTo>
                    <a:pt x="183356" y="259557"/>
                  </a:lnTo>
                  <a:lnTo>
                    <a:pt x="138112" y="226219"/>
                  </a:lnTo>
                  <a:lnTo>
                    <a:pt x="102393" y="192882"/>
                  </a:lnTo>
                  <a:lnTo>
                    <a:pt x="76200" y="166688"/>
                  </a:lnTo>
                  <a:lnTo>
                    <a:pt x="59531" y="140494"/>
                  </a:lnTo>
                  <a:lnTo>
                    <a:pt x="42862" y="119063"/>
                  </a:lnTo>
                  <a:lnTo>
                    <a:pt x="23812" y="90488"/>
                  </a:lnTo>
                  <a:lnTo>
                    <a:pt x="0" y="35719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1980991" y="4347415"/>
              <a:ext cx="307182" cy="502444"/>
            </a:xfrm>
            <a:custGeom>
              <a:avLst/>
              <a:gdLst>
                <a:gd name="connsiteX0" fmla="*/ 0 w 307182"/>
                <a:gd name="connsiteY0" fmla="*/ 121444 h 554831"/>
                <a:gd name="connsiteX1" fmla="*/ 88107 w 307182"/>
                <a:gd name="connsiteY1" fmla="*/ 390525 h 554831"/>
                <a:gd name="connsiteX2" fmla="*/ 111919 w 307182"/>
                <a:gd name="connsiteY2" fmla="*/ 554831 h 554831"/>
                <a:gd name="connsiteX3" fmla="*/ 111919 w 307182"/>
                <a:gd name="connsiteY3" fmla="*/ 554831 h 554831"/>
                <a:gd name="connsiteX4" fmla="*/ 307182 w 307182"/>
                <a:gd name="connsiteY4" fmla="*/ 423862 h 554831"/>
                <a:gd name="connsiteX5" fmla="*/ 171450 w 307182"/>
                <a:gd name="connsiteY5" fmla="*/ 0 h 554831"/>
                <a:gd name="connsiteX6" fmla="*/ 0 w 307182"/>
                <a:gd name="connsiteY6" fmla="*/ 121444 h 554831"/>
                <a:gd name="connsiteX0" fmla="*/ 0 w 307182"/>
                <a:gd name="connsiteY0" fmla="*/ 121444 h 554831"/>
                <a:gd name="connsiteX1" fmla="*/ 88107 w 307182"/>
                <a:gd name="connsiteY1" fmla="*/ 390525 h 554831"/>
                <a:gd name="connsiteX2" fmla="*/ 111919 w 307182"/>
                <a:gd name="connsiteY2" fmla="*/ 554831 h 554831"/>
                <a:gd name="connsiteX3" fmla="*/ 130969 w 307182"/>
                <a:gd name="connsiteY3" fmla="*/ 521493 h 554831"/>
                <a:gd name="connsiteX4" fmla="*/ 307182 w 307182"/>
                <a:gd name="connsiteY4" fmla="*/ 423862 h 554831"/>
                <a:gd name="connsiteX5" fmla="*/ 171450 w 307182"/>
                <a:gd name="connsiteY5" fmla="*/ 0 h 554831"/>
                <a:gd name="connsiteX6" fmla="*/ 0 w 307182"/>
                <a:gd name="connsiteY6" fmla="*/ 121444 h 554831"/>
                <a:gd name="connsiteX0" fmla="*/ 0 w 307182"/>
                <a:gd name="connsiteY0" fmla="*/ 121444 h 554831"/>
                <a:gd name="connsiteX1" fmla="*/ 88107 w 307182"/>
                <a:gd name="connsiteY1" fmla="*/ 390525 h 554831"/>
                <a:gd name="connsiteX2" fmla="*/ 111919 w 307182"/>
                <a:gd name="connsiteY2" fmla="*/ 554831 h 554831"/>
                <a:gd name="connsiteX3" fmla="*/ 161925 w 307182"/>
                <a:gd name="connsiteY3" fmla="*/ 478630 h 554831"/>
                <a:gd name="connsiteX4" fmla="*/ 307182 w 307182"/>
                <a:gd name="connsiteY4" fmla="*/ 423862 h 554831"/>
                <a:gd name="connsiteX5" fmla="*/ 171450 w 307182"/>
                <a:gd name="connsiteY5" fmla="*/ 0 h 554831"/>
                <a:gd name="connsiteX6" fmla="*/ 0 w 307182"/>
                <a:gd name="connsiteY6" fmla="*/ 121444 h 554831"/>
                <a:gd name="connsiteX0" fmla="*/ 0 w 307182"/>
                <a:gd name="connsiteY0" fmla="*/ 121444 h 502444"/>
                <a:gd name="connsiteX1" fmla="*/ 88107 w 307182"/>
                <a:gd name="connsiteY1" fmla="*/ 390525 h 502444"/>
                <a:gd name="connsiteX2" fmla="*/ 128588 w 307182"/>
                <a:gd name="connsiteY2" fmla="*/ 502444 h 502444"/>
                <a:gd name="connsiteX3" fmla="*/ 161925 w 307182"/>
                <a:gd name="connsiteY3" fmla="*/ 478630 h 502444"/>
                <a:gd name="connsiteX4" fmla="*/ 307182 w 307182"/>
                <a:gd name="connsiteY4" fmla="*/ 423862 h 502444"/>
                <a:gd name="connsiteX5" fmla="*/ 171450 w 307182"/>
                <a:gd name="connsiteY5" fmla="*/ 0 h 502444"/>
                <a:gd name="connsiteX6" fmla="*/ 0 w 307182"/>
                <a:gd name="connsiteY6" fmla="*/ 121444 h 502444"/>
                <a:gd name="connsiteX0" fmla="*/ 0 w 307182"/>
                <a:gd name="connsiteY0" fmla="*/ 121444 h 502444"/>
                <a:gd name="connsiteX1" fmla="*/ 88107 w 307182"/>
                <a:gd name="connsiteY1" fmla="*/ 390525 h 502444"/>
                <a:gd name="connsiteX2" fmla="*/ 128588 w 307182"/>
                <a:gd name="connsiteY2" fmla="*/ 502444 h 502444"/>
                <a:gd name="connsiteX3" fmla="*/ 161925 w 307182"/>
                <a:gd name="connsiteY3" fmla="*/ 478630 h 502444"/>
                <a:gd name="connsiteX4" fmla="*/ 307182 w 307182"/>
                <a:gd name="connsiteY4" fmla="*/ 407193 h 502444"/>
                <a:gd name="connsiteX5" fmla="*/ 171450 w 307182"/>
                <a:gd name="connsiteY5" fmla="*/ 0 h 502444"/>
                <a:gd name="connsiteX6" fmla="*/ 0 w 307182"/>
                <a:gd name="connsiteY6" fmla="*/ 121444 h 502444"/>
                <a:gd name="connsiteX0" fmla="*/ 0 w 307182"/>
                <a:gd name="connsiteY0" fmla="*/ 121444 h 502444"/>
                <a:gd name="connsiteX1" fmla="*/ 88107 w 307182"/>
                <a:gd name="connsiteY1" fmla="*/ 390525 h 502444"/>
                <a:gd name="connsiteX2" fmla="*/ 128588 w 307182"/>
                <a:gd name="connsiteY2" fmla="*/ 502444 h 502444"/>
                <a:gd name="connsiteX3" fmla="*/ 161925 w 307182"/>
                <a:gd name="connsiteY3" fmla="*/ 478630 h 502444"/>
                <a:gd name="connsiteX4" fmla="*/ 307182 w 307182"/>
                <a:gd name="connsiteY4" fmla="*/ 407193 h 502444"/>
                <a:gd name="connsiteX5" fmla="*/ 171450 w 307182"/>
                <a:gd name="connsiteY5" fmla="*/ 0 h 502444"/>
                <a:gd name="connsiteX6" fmla="*/ 0 w 307182"/>
                <a:gd name="connsiteY6" fmla="*/ 121444 h 502444"/>
                <a:gd name="connsiteX0" fmla="*/ 0 w 307182"/>
                <a:gd name="connsiteY0" fmla="*/ 121444 h 502444"/>
                <a:gd name="connsiteX1" fmla="*/ 88107 w 307182"/>
                <a:gd name="connsiteY1" fmla="*/ 390525 h 502444"/>
                <a:gd name="connsiteX2" fmla="*/ 128588 w 307182"/>
                <a:gd name="connsiteY2" fmla="*/ 502444 h 502444"/>
                <a:gd name="connsiteX3" fmla="*/ 307182 w 307182"/>
                <a:gd name="connsiteY3" fmla="*/ 407193 h 502444"/>
                <a:gd name="connsiteX4" fmla="*/ 171450 w 307182"/>
                <a:gd name="connsiteY4" fmla="*/ 0 h 502444"/>
                <a:gd name="connsiteX5" fmla="*/ 0 w 307182"/>
                <a:gd name="connsiteY5" fmla="*/ 121444 h 502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182" h="502444">
                  <a:moveTo>
                    <a:pt x="0" y="121444"/>
                  </a:moveTo>
                  <a:lnTo>
                    <a:pt x="88107" y="390525"/>
                  </a:lnTo>
                  <a:lnTo>
                    <a:pt x="128588" y="502444"/>
                  </a:lnTo>
                  <a:lnTo>
                    <a:pt x="307182" y="407193"/>
                  </a:lnTo>
                  <a:lnTo>
                    <a:pt x="171450" y="0"/>
                  </a:lnTo>
                  <a:lnTo>
                    <a:pt x="0" y="121444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1778585" y="4485527"/>
              <a:ext cx="290513" cy="345282"/>
            </a:xfrm>
            <a:custGeom>
              <a:avLst/>
              <a:gdLst>
                <a:gd name="connsiteX0" fmla="*/ 180975 w 290513"/>
                <a:gd name="connsiteY0" fmla="*/ 0 h 345282"/>
                <a:gd name="connsiteX1" fmla="*/ 290513 w 290513"/>
                <a:gd name="connsiteY1" fmla="*/ 257175 h 345282"/>
                <a:gd name="connsiteX2" fmla="*/ 164306 w 290513"/>
                <a:gd name="connsiteY2" fmla="*/ 345282 h 345282"/>
                <a:gd name="connsiteX3" fmla="*/ 0 w 290513"/>
                <a:gd name="connsiteY3" fmla="*/ 116682 h 345282"/>
                <a:gd name="connsiteX4" fmla="*/ 180975 w 290513"/>
                <a:gd name="connsiteY4" fmla="*/ 0 h 345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513" h="345282">
                  <a:moveTo>
                    <a:pt x="180975" y="0"/>
                  </a:moveTo>
                  <a:lnTo>
                    <a:pt x="290513" y="257175"/>
                  </a:lnTo>
                  <a:lnTo>
                    <a:pt x="164306" y="345282"/>
                  </a:lnTo>
                  <a:lnTo>
                    <a:pt x="0" y="116682"/>
                  </a:lnTo>
                  <a:lnTo>
                    <a:pt x="180975" y="0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1952417" y="4783184"/>
              <a:ext cx="133350" cy="114300"/>
            </a:xfrm>
            <a:custGeom>
              <a:avLst/>
              <a:gdLst>
                <a:gd name="connsiteX0" fmla="*/ 0 w 133350"/>
                <a:gd name="connsiteY0" fmla="*/ 61912 h 114300"/>
                <a:gd name="connsiteX1" fmla="*/ 114300 w 133350"/>
                <a:gd name="connsiteY1" fmla="*/ 0 h 114300"/>
                <a:gd name="connsiteX2" fmla="*/ 133350 w 133350"/>
                <a:gd name="connsiteY2" fmla="*/ 114300 h 114300"/>
                <a:gd name="connsiteX3" fmla="*/ 0 w 133350"/>
                <a:gd name="connsiteY3" fmla="*/ 61912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14300">
                  <a:moveTo>
                    <a:pt x="0" y="61912"/>
                  </a:moveTo>
                  <a:lnTo>
                    <a:pt x="114300" y="0"/>
                  </a:lnTo>
                  <a:lnTo>
                    <a:pt x="133350" y="114300"/>
                  </a:lnTo>
                  <a:lnTo>
                    <a:pt x="0" y="61912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1619040" y="4621259"/>
              <a:ext cx="304801" cy="245269"/>
            </a:xfrm>
            <a:custGeom>
              <a:avLst/>
              <a:gdLst>
                <a:gd name="connsiteX0" fmla="*/ 0 w 307182"/>
                <a:gd name="connsiteY0" fmla="*/ 88106 h 269081"/>
                <a:gd name="connsiteX1" fmla="*/ 119063 w 307182"/>
                <a:gd name="connsiteY1" fmla="*/ 269081 h 269081"/>
                <a:gd name="connsiteX2" fmla="*/ 307182 w 307182"/>
                <a:gd name="connsiteY2" fmla="*/ 219075 h 269081"/>
                <a:gd name="connsiteX3" fmla="*/ 142875 w 307182"/>
                <a:gd name="connsiteY3" fmla="*/ 0 h 269081"/>
                <a:gd name="connsiteX4" fmla="*/ 0 w 307182"/>
                <a:gd name="connsiteY4" fmla="*/ 88106 h 269081"/>
                <a:gd name="connsiteX0" fmla="*/ 0 w 307182"/>
                <a:gd name="connsiteY0" fmla="*/ 88106 h 245269"/>
                <a:gd name="connsiteX1" fmla="*/ 116681 w 307182"/>
                <a:gd name="connsiteY1" fmla="*/ 245269 h 245269"/>
                <a:gd name="connsiteX2" fmla="*/ 307182 w 307182"/>
                <a:gd name="connsiteY2" fmla="*/ 219075 h 245269"/>
                <a:gd name="connsiteX3" fmla="*/ 142875 w 307182"/>
                <a:gd name="connsiteY3" fmla="*/ 0 h 245269"/>
                <a:gd name="connsiteX4" fmla="*/ 0 w 307182"/>
                <a:gd name="connsiteY4" fmla="*/ 88106 h 245269"/>
                <a:gd name="connsiteX0" fmla="*/ 0 w 304801"/>
                <a:gd name="connsiteY0" fmla="*/ 88106 h 245269"/>
                <a:gd name="connsiteX1" fmla="*/ 116681 w 304801"/>
                <a:gd name="connsiteY1" fmla="*/ 245269 h 245269"/>
                <a:gd name="connsiteX2" fmla="*/ 304801 w 304801"/>
                <a:gd name="connsiteY2" fmla="*/ 209550 h 245269"/>
                <a:gd name="connsiteX3" fmla="*/ 142875 w 304801"/>
                <a:gd name="connsiteY3" fmla="*/ 0 h 245269"/>
                <a:gd name="connsiteX4" fmla="*/ 0 w 304801"/>
                <a:gd name="connsiteY4" fmla="*/ 88106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801" h="245269">
                  <a:moveTo>
                    <a:pt x="0" y="88106"/>
                  </a:moveTo>
                  <a:lnTo>
                    <a:pt x="116681" y="245269"/>
                  </a:lnTo>
                  <a:lnTo>
                    <a:pt x="304801" y="209550"/>
                  </a:lnTo>
                  <a:lnTo>
                    <a:pt x="142875" y="0"/>
                  </a:lnTo>
                  <a:lnTo>
                    <a:pt x="0" y="88106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1757154" y="4899863"/>
              <a:ext cx="328612" cy="140495"/>
            </a:xfrm>
            <a:custGeom>
              <a:avLst/>
              <a:gdLst>
                <a:gd name="connsiteX0" fmla="*/ 200025 w 311943"/>
                <a:gd name="connsiteY0" fmla="*/ 0 h 128588"/>
                <a:gd name="connsiteX1" fmla="*/ 311943 w 311943"/>
                <a:gd name="connsiteY1" fmla="*/ 121444 h 128588"/>
                <a:gd name="connsiteX2" fmla="*/ 242887 w 311943"/>
                <a:gd name="connsiteY2" fmla="*/ 128588 h 128588"/>
                <a:gd name="connsiteX3" fmla="*/ 200025 w 311943"/>
                <a:gd name="connsiteY3" fmla="*/ 128588 h 128588"/>
                <a:gd name="connsiteX4" fmla="*/ 154781 w 311943"/>
                <a:gd name="connsiteY4" fmla="*/ 128588 h 128588"/>
                <a:gd name="connsiteX5" fmla="*/ 92868 w 311943"/>
                <a:gd name="connsiteY5" fmla="*/ 119063 h 128588"/>
                <a:gd name="connsiteX6" fmla="*/ 54768 w 311943"/>
                <a:gd name="connsiteY6" fmla="*/ 107156 h 128588"/>
                <a:gd name="connsiteX7" fmla="*/ 0 w 311943"/>
                <a:gd name="connsiteY7" fmla="*/ 19050 h 128588"/>
                <a:gd name="connsiteX8" fmla="*/ 200025 w 311943"/>
                <a:gd name="connsiteY8" fmla="*/ 0 h 128588"/>
                <a:gd name="connsiteX0" fmla="*/ 200025 w 311943"/>
                <a:gd name="connsiteY0" fmla="*/ 0 h 128588"/>
                <a:gd name="connsiteX1" fmla="*/ 311943 w 311943"/>
                <a:gd name="connsiteY1" fmla="*/ 121444 h 128588"/>
                <a:gd name="connsiteX2" fmla="*/ 242887 w 311943"/>
                <a:gd name="connsiteY2" fmla="*/ 128588 h 128588"/>
                <a:gd name="connsiteX3" fmla="*/ 200025 w 311943"/>
                <a:gd name="connsiteY3" fmla="*/ 128588 h 128588"/>
                <a:gd name="connsiteX4" fmla="*/ 154781 w 311943"/>
                <a:gd name="connsiteY4" fmla="*/ 128588 h 128588"/>
                <a:gd name="connsiteX5" fmla="*/ 92868 w 311943"/>
                <a:gd name="connsiteY5" fmla="*/ 119063 h 128588"/>
                <a:gd name="connsiteX6" fmla="*/ 89214 w 311943"/>
                <a:gd name="connsiteY6" fmla="*/ 107156 h 128588"/>
                <a:gd name="connsiteX7" fmla="*/ 0 w 311943"/>
                <a:gd name="connsiteY7" fmla="*/ 19050 h 128588"/>
                <a:gd name="connsiteX8" fmla="*/ 200025 w 311943"/>
                <a:gd name="connsiteY8" fmla="*/ 0 h 128588"/>
                <a:gd name="connsiteX0" fmla="*/ 216694 w 328612"/>
                <a:gd name="connsiteY0" fmla="*/ 2381 h 130969"/>
                <a:gd name="connsiteX1" fmla="*/ 328612 w 328612"/>
                <a:gd name="connsiteY1" fmla="*/ 123825 h 130969"/>
                <a:gd name="connsiteX2" fmla="*/ 259556 w 328612"/>
                <a:gd name="connsiteY2" fmla="*/ 130969 h 130969"/>
                <a:gd name="connsiteX3" fmla="*/ 216694 w 328612"/>
                <a:gd name="connsiteY3" fmla="*/ 130969 h 130969"/>
                <a:gd name="connsiteX4" fmla="*/ 171450 w 328612"/>
                <a:gd name="connsiteY4" fmla="*/ 130969 h 130969"/>
                <a:gd name="connsiteX5" fmla="*/ 109537 w 328612"/>
                <a:gd name="connsiteY5" fmla="*/ 121444 h 130969"/>
                <a:gd name="connsiteX6" fmla="*/ 105883 w 328612"/>
                <a:gd name="connsiteY6" fmla="*/ 109537 h 130969"/>
                <a:gd name="connsiteX7" fmla="*/ 0 w 328612"/>
                <a:gd name="connsiteY7" fmla="*/ 0 h 130969"/>
                <a:gd name="connsiteX8" fmla="*/ 216694 w 328612"/>
                <a:gd name="connsiteY8" fmla="*/ 2381 h 130969"/>
                <a:gd name="connsiteX0" fmla="*/ 216694 w 328612"/>
                <a:gd name="connsiteY0" fmla="*/ 0 h 140495"/>
                <a:gd name="connsiteX1" fmla="*/ 328612 w 328612"/>
                <a:gd name="connsiteY1" fmla="*/ 133351 h 140495"/>
                <a:gd name="connsiteX2" fmla="*/ 259556 w 328612"/>
                <a:gd name="connsiteY2" fmla="*/ 140495 h 140495"/>
                <a:gd name="connsiteX3" fmla="*/ 216694 w 328612"/>
                <a:gd name="connsiteY3" fmla="*/ 140495 h 140495"/>
                <a:gd name="connsiteX4" fmla="*/ 171450 w 328612"/>
                <a:gd name="connsiteY4" fmla="*/ 140495 h 140495"/>
                <a:gd name="connsiteX5" fmla="*/ 109537 w 328612"/>
                <a:gd name="connsiteY5" fmla="*/ 130970 h 140495"/>
                <a:gd name="connsiteX6" fmla="*/ 105883 w 328612"/>
                <a:gd name="connsiteY6" fmla="*/ 119063 h 140495"/>
                <a:gd name="connsiteX7" fmla="*/ 0 w 328612"/>
                <a:gd name="connsiteY7" fmla="*/ 9526 h 140495"/>
                <a:gd name="connsiteX8" fmla="*/ 216694 w 328612"/>
                <a:gd name="connsiteY8" fmla="*/ 0 h 140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612" h="140495">
                  <a:moveTo>
                    <a:pt x="216694" y="0"/>
                  </a:moveTo>
                  <a:lnTo>
                    <a:pt x="328612" y="133351"/>
                  </a:lnTo>
                  <a:lnTo>
                    <a:pt x="259556" y="140495"/>
                  </a:lnTo>
                  <a:lnTo>
                    <a:pt x="216694" y="140495"/>
                  </a:lnTo>
                  <a:lnTo>
                    <a:pt x="171450" y="140495"/>
                  </a:lnTo>
                  <a:lnTo>
                    <a:pt x="109537" y="130970"/>
                  </a:lnTo>
                  <a:lnTo>
                    <a:pt x="105883" y="119063"/>
                  </a:lnTo>
                  <a:lnTo>
                    <a:pt x="0" y="9526"/>
                  </a:lnTo>
                  <a:lnTo>
                    <a:pt x="216694" y="0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2100054" y="4795090"/>
              <a:ext cx="228600" cy="228600"/>
            </a:xfrm>
            <a:custGeom>
              <a:avLst/>
              <a:gdLst>
                <a:gd name="connsiteX0" fmla="*/ 197644 w 228600"/>
                <a:gd name="connsiteY0" fmla="*/ 0 h 228600"/>
                <a:gd name="connsiteX1" fmla="*/ 228600 w 228600"/>
                <a:gd name="connsiteY1" fmla="*/ 83344 h 228600"/>
                <a:gd name="connsiteX2" fmla="*/ 197644 w 228600"/>
                <a:gd name="connsiteY2" fmla="*/ 114300 h 228600"/>
                <a:gd name="connsiteX3" fmla="*/ 152400 w 228600"/>
                <a:gd name="connsiteY3" fmla="*/ 152400 h 228600"/>
                <a:gd name="connsiteX4" fmla="*/ 100012 w 228600"/>
                <a:gd name="connsiteY4" fmla="*/ 188119 h 228600"/>
                <a:gd name="connsiteX5" fmla="*/ 59531 w 228600"/>
                <a:gd name="connsiteY5" fmla="*/ 209550 h 228600"/>
                <a:gd name="connsiteX6" fmla="*/ 9525 w 228600"/>
                <a:gd name="connsiteY6" fmla="*/ 228600 h 228600"/>
                <a:gd name="connsiteX7" fmla="*/ 0 w 228600"/>
                <a:gd name="connsiteY7" fmla="*/ 121444 h 228600"/>
                <a:gd name="connsiteX8" fmla="*/ 197644 w 228600"/>
                <a:gd name="connsiteY8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8600" h="228600">
                  <a:moveTo>
                    <a:pt x="197644" y="0"/>
                  </a:moveTo>
                  <a:lnTo>
                    <a:pt x="228600" y="83344"/>
                  </a:lnTo>
                  <a:lnTo>
                    <a:pt x="197644" y="114300"/>
                  </a:lnTo>
                  <a:lnTo>
                    <a:pt x="152400" y="152400"/>
                  </a:lnTo>
                  <a:lnTo>
                    <a:pt x="100012" y="188119"/>
                  </a:lnTo>
                  <a:lnTo>
                    <a:pt x="59531" y="209550"/>
                  </a:lnTo>
                  <a:lnTo>
                    <a:pt x="9525" y="228600"/>
                  </a:lnTo>
                  <a:lnTo>
                    <a:pt x="0" y="121444"/>
                  </a:lnTo>
                  <a:lnTo>
                    <a:pt x="197644" y="0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2000041" y="4887959"/>
              <a:ext cx="92869" cy="102393"/>
            </a:xfrm>
            <a:custGeom>
              <a:avLst/>
              <a:gdLst>
                <a:gd name="connsiteX0" fmla="*/ 0 w 92869"/>
                <a:gd name="connsiteY0" fmla="*/ 0 h 102393"/>
                <a:gd name="connsiteX1" fmla="*/ 83344 w 92869"/>
                <a:gd name="connsiteY1" fmla="*/ 30956 h 102393"/>
                <a:gd name="connsiteX2" fmla="*/ 92869 w 92869"/>
                <a:gd name="connsiteY2" fmla="*/ 102393 h 102393"/>
                <a:gd name="connsiteX3" fmla="*/ 0 w 92869"/>
                <a:gd name="connsiteY3" fmla="*/ 0 h 10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869" h="102393">
                  <a:moveTo>
                    <a:pt x="0" y="0"/>
                  </a:moveTo>
                  <a:lnTo>
                    <a:pt x="83344" y="30956"/>
                  </a:lnTo>
                  <a:lnTo>
                    <a:pt x="92869" y="102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2173873" y="4264071"/>
              <a:ext cx="254793" cy="488156"/>
            </a:xfrm>
            <a:custGeom>
              <a:avLst/>
              <a:gdLst>
                <a:gd name="connsiteX0" fmla="*/ 107156 w 254793"/>
                <a:gd name="connsiteY0" fmla="*/ 0 h 488156"/>
                <a:gd name="connsiteX1" fmla="*/ 0 w 254793"/>
                <a:gd name="connsiteY1" fmla="*/ 76200 h 488156"/>
                <a:gd name="connsiteX2" fmla="*/ 133350 w 254793"/>
                <a:gd name="connsiteY2" fmla="*/ 488156 h 488156"/>
                <a:gd name="connsiteX3" fmla="*/ 250031 w 254793"/>
                <a:gd name="connsiteY3" fmla="*/ 404813 h 488156"/>
                <a:gd name="connsiteX4" fmla="*/ 252412 w 254793"/>
                <a:gd name="connsiteY4" fmla="*/ 369094 h 488156"/>
                <a:gd name="connsiteX5" fmla="*/ 254793 w 254793"/>
                <a:gd name="connsiteY5" fmla="*/ 328613 h 488156"/>
                <a:gd name="connsiteX6" fmla="*/ 252412 w 254793"/>
                <a:gd name="connsiteY6" fmla="*/ 285750 h 488156"/>
                <a:gd name="connsiteX7" fmla="*/ 247650 w 254793"/>
                <a:gd name="connsiteY7" fmla="*/ 245269 h 488156"/>
                <a:gd name="connsiteX8" fmla="*/ 242887 w 254793"/>
                <a:gd name="connsiteY8" fmla="*/ 209550 h 488156"/>
                <a:gd name="connsiteX9" fmla="*/ 223837 w 254793"/>
                <a:gd name="connsiteY9" fmla="*/ 169069 h 488156"/>
                <a:gd name="connsiteX10" fmla="*/ 214312 w 254793"/>
                <a:gd name="connsiteY10" fmla="*/ 135731 h 488156"/>
                <a:gd name="connsiteX11" fmla="*/ 192881 w 254793"/>
                <a:gd name="connsiteY11" fmla="*/ 97631 h 488156"/>
                <a:gd name="connsiteX12" fmla="*/ 173831 w 254793"/>
                <a:gd name="connsiteY12" fmla="*/ 73819 h 488156"/>
                <a:gd name="connsiteX13" fmla="*/ 161925 w 254793"/>
                <a:gd name="connsiteY13" fmla="*/ 50006 h 488156"/>
                <a:gd name="connsiteX14" fmla="*/ 107156 w 254793"/>
                <a:gd name="connsiteY14" fmla="*/ 0 h 488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4793" h="488156">
                  <a:moveTo>
                    <a:pt x="107156" y="0"/>
                  </a:moveTo>
                  <a:lnTo>
                    <a:pt x="0" y="76200"/>
                  </a:lnTo>
                  <a:lnTo>
                    <a:pt x="133350" y="488156"/>
                  </a:lnTo>
                  <a:lnTo>
                    <a:pt x="250031" y="404813"/>
                  </a:lnTo>
                  <a:lnTo>
                    <a:pt x="252412" y="369094"/>
                  </a:lnTo>
                  <a:lnTo>
                    <a:pt x="254793" y="328613"/>
                  </a:lnTo>
                  <a:lnTo>
                    <a:pt x="252412" y="285750"/>
                  </a:lnTo>
                  <a:lnTo>
                    <a:pt x="247650" y="245269"/>
                  </a:lnTo>
                  <a:lnTo>
                    <a:pt x="242887" y="209550"/>
                  </a:lnTo>
                  <a:lnTo>
                    <a:pt x="223837" y="169069"/>
                  </a:lnTo>
                  <a:lnTo>
                    <a:pt x="214312" y="135731"/>
                  </a:lnTo>
                  <a:lnTo>
                    <a:pt x="192881" y="97631"/>
                  </a:lnTo>
                  <a:lnTo>
                    <a:pt x="173831" y="73819"/>
                  </a:lnTo>
                  <a:lnTo>
                    <a:pt x="161925" y="50006"/>
                  </a:lnTo>
                  <a:lnTo>
                    <a:pt x="107156" y="0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2319129" y="4728415"/>
              <a:ext cx="90487" cy="116681"/>
            </a:xfrm>
            <a:custGeom>
              <a:avLst/>
              <a:gdLst>
                <a:gd name="connsiteX0" fmla="*/ 33337 w 90487"/>
                <a:gd name="connsiteY0" fmla="*/ 116681 h 116681"/>
                <a:gd name="connsiteX1" fmla="*/ 52387 w 90487"/>
                <a:gd name="connsiteY1" fmla="*/ 88106 h 116681"/>
                <a:gd name="connsiteX2" fmla="*/ 66675 w 90487"/>
                <a:gd name="connsiteY2" fmla="*/ 57150 h 116681"/>
                <a:gd name="connsiteX3" fmla="*/ 80962 w 90487"/>
                <a:gd name="connsiteY3" fmla="*/ 26194 h 116681"/>
                <a:gd name="connsiteX4" fmla="*/ 80962 w 90487"/>
                <a:gd name="connsiteY4" fmla="*/ 26194 h 116681"/>
                <a:gd name="connsiteX5" fmla="*/ 90487 w 90487"/>
                <a:gd name="connsiteY5" fmla="*/ 0 h 116681"/>
                <a:gd name="connsiteX6" fmla="*/ 0 w 90487"/>
                <a:gd name="connsiteY6" fmla="*/ 54769 h 116681"/>
                <a:gd name="connsiteX7" fmla="*/ 33337 w 90487"/>
                <a:gd name="connsiteY7" fmla="*/ 116681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487" h="116681">
                  <a:moveTo>
                    <a:pt x="33337" y="116681"/>
                  </a:moveTo>
                  <a:lnTo>
                    <a:pt x="52387" y="88106"/>
                  </a:lnTo>
                  <a:lnTo>
                    <a:pt x="66675" y="57150"/>
                  </a:lnTo>
                  <a:lnTo>
                    <a:pt x="80962" y="26194"/>
                  </a:lnTo>
                  <a:lnTo>
                    <a:pt x="80962" y="26194"/>
                  </a:lnTo>
                  <a:lnTo>
                    <a:pt x="90487" y="0"/>
                  </a:lnTo>
                  <a:lnTo>
                    <a:pt x="0" y="54769"/>
                  </a:lnTo>
                  <a:lnTo>
                    <a:pt x="33337" y="116681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4749255" y="3153611"/>
              <a:ext cx="4763" cy="1238250"/>
            </a:xfrm>
            <a:custGeom>
              <a:avLst/>
              <a:gdLst>
                <a:gd name="connsiteX0" fmla="*/ 4763 w 4763"/>
                <a:gd name="connsiteY0" fmla="*/ 0 h 1238250"/>
                <a:gd name="connsiteX1" fmla="*/ 0 w 4763"/>
                <a:gd name="connsiteY1" fmla="*/ 1238250 h 1238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63" h="1238250">
                  <a:moveTo>
                    <a:pt x="4763" y="0"/>
                  </a:moveTo>
                  <a:cubicBezTo>
                    <a:pt x="3175" y="412750"/>
                    <a:pt x="1587" y="825500"/>
                    <a:pt x="0" y="1238250"/>
                  </a:cubicBezTo>
                </a:path>
              </a:pathLst>
            </a:custGeom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cxnSp>
          <p:nvCxnSpPr>
            <p:cNvPr id="68" name="Straight Arrow Connector 67"/>
            <p:cNvCxnSpPr>
              <a:endCxn id="26" idx="1"/>
            </p:cNvCxnSpPr>
            <p:nvPr/>
          </p:nvCxnSpPr>
          <p:spPr>
            <a:xfrm flipH="1">
              <a:off x="6583922" y="2141579"/>
              <a:ext cx="177489" cy="32147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140256" y="1894078"/>
              <a:ext cx="1252197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GW_MonitoringSite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H="1" flipV="1">
              <a:off x="2407233" y="4785565"/>
              <a:ext cx="216000" cy="399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1873835" y="4860574"/>
              <a:ext cx="454823" cy="47604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2178635" y="4830809"/>
              <a:ext cx="274605" cy="20473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260273" y="3700989"/>
              <a:ext cx="88978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i="1" dirty="0">
                  <a:latin typeface="Arial" pitchFamily="34" charset="0"/>
                  <a:cs typeface="Arial" pitchFamily="34" charset="0"/>
                </a:rPr>
                <a:t>Fractured rock aquifer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556373" y="4579104"/>
              <a:ext cx="889787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i="1" dirty="0">
                  <a:latin typeface="Arial" pitchFamily="34" charset="0"/>
                  <a:cs typeface="Arial" pitchFamily="34" charset="0"/>
                </a:rPr>
                <a:t>Particulate rock aquifer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 rot="19920000">
              <a:off x="4971712" y="3771193"/>
              <a:ext cx="1201855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GW_ConfiningBed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19980000">
              <a:off x="4658635" y="3825868"/>
              <a:ext cx="923776" cy="228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GW_Aquifer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754431" y="2714151"/>
              <a:ext cx="836211" cy="381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>
                  <a:latin typeface="Arial" pitchFamily="34" charset="0"/>
                  <a:cs typeface="Arial" pitchFamily="34" charset="0"/>
                </a:rPr>
                <a:t>Observation</a:t>
              </a:r>
            </a:p>
            <a:p>
              <a:r>
                <a:rPr lang="en-AU" sz="1200" i="1" dirty="0">
                  <a:latin typeface="Arial" pitchFamily="34" charset="0"/>
                  <a:cs typeface="Arial" pitchFamily="34" charset="0"/>
                </a:rPr>
                <a:t>well</a:t>
              </a:r>
            </a:p>
          </p:txBody>
        </p:sp>
        <p:sp>
          <p:nvSpPr>
            <p:cNvPr id="78" name="Freeform 77"/>
            <p:cNvSpPr/>
            <p:nvPr/>
          </p:nvSpPr>
          <p:spPr>
            <a:xfrm>
              <a:off x="4489699" y="2772611"/>
              <a:ext cx="909637" cy="347662"/>
            </a:xfrm>
            <a:custGeom>
              <a:avLst/>
              <a:gdLst>
                <a:gd name="connsiteX0" fmla="*/ 433387 w 909637"/>
                <a:gd name="connsiteY0" fmla="*/ 328612 h 347662"/>
                <a:gd name="connsiteX1" fmla="*/ 323850 w 909637"/>
                <a:gd name="connsiteY1" fmla="*/ 304800 h 347662"/>
                <a:gd name="connsiteX2" fmla="*/ 247650 w 909637"/>
                <a:gd name="connsiteY2" fmla="*/ 290512 h 347662"/>
                <a:gd name="connsiteX3" fmla="*/ 133350 w 909637"/>
                <a:gd name="connsiteY3" fmla="*/ 285750 h 347662"/>
                <a:gd name="connsiteX4" fmla="*/ 61912 w 909637"/>
                <a:gd name="connsiteY4" fmla="*/ 280987 h 347662"/>
                <a:gd name="connsiteX5" fmla="*/ 14287 w 909637"/>
                <a:gd name="connsiteY5" fmla="*/ 252412 h 347662"/>
                <a:gd name="connsiteX6" fmla="*/ 0 w 909637"/>
                <a:gd name="connsiteY6" fmla="*/ 195262 h 347662"/>
                <a:gd name="connsiteX7" fmla="*/ 0 w 909637"/>
                <a:gd name="connsiteY7" fmla="*/ 195262 h 347662"/>
                <a:gd name="connsiteX8" fmla="*/ 4762 w 909637"/>
                <a:gd name="connsiteY8" fmla="*/ 128587 h 347662"/>
                <a:gd name="connsiteX9" fmla="*/ 71437 w 909637"/>
                <a:gd name="connsiteY9" fmla="*/ 80962 h 347662"/>
                <a:gd name="connsiteX10" fmla="*/ 114300 w 909637"/>
                <a:gd name="connsiteY10" fmla="*/ 52387 h 347662"/>
                <a:gd name="connsiteX11" fmla="*/ 147637 w 909637"/>
                <a:gd name="connsiteY11" fmla="*/ 38100 h 347662"/>
                <a:gd name="connsiteX12" fmla="*/ 280987 w 909637"/>
                <a:gd name="connsiteY12" fmla="*/ 19050 h 347662"/>
                <a:gd name="connsiteX13" fmla="*/ 347662 w 909637"/>
                <a:gd name="connsiteY13" fmla="*/ 0 h 347662"/>
                <a:gd name="connsiteX14" fmla="*/ 414337 w 909637"/>
                <a:gd name="connsiteY14" fmla="*/ 14287 h 347662"/>
                <a:gd name="connsiteX15" fmla="*/ 471487 w 909637"/>
                <a:gd name="connsiteY15" fmla="*/ 28575 h 347662"/>
                <a:gd name="connsiteX16" fmla="*/ 571500 w 909637"/>
                <a:gd name="connsiteY16" fmla="*/ 57150 h 347662"/>
                <a:gd name="connsiteX17" fmla="*/ 647700 w 909637"/>
                <a:gd name="connsiteY17" fmla="*/ 66675 h 347662"/>
                <a:gd name="connsiteX18" fmla="*/ 685800 w 909637"/>
                <a:gd name="connsiteY18" fmla="*/ 71437 h 347662"/>
                <a:gd name="connsiteX19" fmla="*/ 738187 w 909637"/>
                <a:gd name="connsiteY19" fmla="*/ 80962 h 347662"/>
                <a:gd name="connsiteX20" fmla="*/ 785812 w 909637"/>
                <a:gd name="connsiteY20" fmla="*/ 95250 h 347662"/>
                <a:gd name="connsiteX21" fmla="*/ 828675 w 909637"/>
                <a:gd name="connsiteY21" fmla="*/ 100012 h 347662"/>
                <a:gd name="connsiteX22" fmla="*/ 909637 w 909637"/>
                <a:gd name="connsiteY22" fmla="*/ 123825 h 347662"/>
                <a:gd name="connsiteX23" fmla="*/ 862012 w 909637"/>
                <a:gd name="connsiteY23" fmla="*/ 161925 h 347662"/>
                <a:gd name="connsiteX24" fmla="*/ 819150 w 909637"/>
                <a:gd name="connsiteY24" fmla="*/ 219075 h 347662"/>
                <a:gd name="connsiteX25" fmla="*/ 762000 w 909637"/>
                <a:gd name="connsiteY25" fmla="*/ 280987 h 347662"/>
                <a:gd name="connsiteX26" fmla="*/ 714375 w 909637"/>
                <a:gd name="connsiteY26" fmla="*/ 300037 h 347662"/>
                <a:gd name="connsiteX27" fmla="*/ 633412 w 909637"/>
                <a:gd name="connsiteY27" fmla="*/ 328612 h 347662"/>
                <a:gd name="connsiteX28" fmla="*/ 600075 w 909637"/>
                <a:gd name="connsiteY28" fmla="*/ 347662 h 347662"/>
                <a:gd name="connsiteX29" fmla="*/ 500062 w 909637"/>
                <a:gd name="connsiteY29" fmla="*/ 342900 h 347662"/>
                <a:gd name="connsiteX30" fmla="*/ 433387 w 909637"/>
                <a:gd name="connsiteY30" fmla="*/ 328612 h 347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9637" h="347662">
                  <a:moveTo>
                    <a:pt x="433387" y="328612"/>
                  </a:moveTo>
                  <a:lnTo>
                    <a:pt x="323850" y="304800"/>
                  </a:lnTo>
                  <a:lnTo>
                    <a:pt x="247650" y="290512"/>
                  </a:lnTo>
                  <a:lnTo>
                    <a:pt x="133350" y="285750"/>
                  </a:lnTo>
                  <a:lnTo>
                    <a:pt x="61912" y="280987"/>
                  </a:lnTo>
                  <a:lnTo>
                    <a:pt x="14287" y="252412"/>
                  </a:lnTo>
                  <a:lnTo>
                    <a:pt x="0" y="195262"/>
                  </a:lnTo>
                  <a:lnTo>
                    <a:pt x="0" y="195262"/>
                  </a:lnTo>
                  <a:lnTo>
                    <a:pt x="4762" y="128587"/>
                  </a:lnTo>
                  <a:lnTo>
                    <a:pt x="71437" y="80962"/>
                  </a:lnTo>
                  <a:lnTo>
                    <a:pt x="114300" y="52387"/>
                  </a:lnTo>
                  <a:lnTo>
                    <a:pt x="147637" y="38100"/>
                  </a:lnTo>
                  <a:lnTo>
                    <a:pt x="280987" y="19050"/>
                  </a:lnTo>
                  <a:lnTo>
                    <a:pt x="347662" y="0"/>
                  </a:lnTo>
                  <a:lnTo>
                    <a:pt x="414337" y="14287"/>
                  </a:lnTo>
                  <a:lnTo>
                    <a:pt x="471487" y="28575"/>
                  </a:lnTo>
                  <a:lnTo>
                    <a:pt x="571500" y="57150"/>
                  </a:lnTo>
                  <a:lnTo>
                    <a:pt x="647700" y="66675"/>
                  </a:lnTo>
                  <a:lnTo>
                    <a:pt x="685800" y="71437"/>
                  </a:lnTo>
                  <a:lnTo>
                    <a:pt x="738187" y="80962"/>
                  </a:lnTo>
                  <a:lnTo>
                    <a:pt x="785812" y="95250"/>
                  </a:lnTo>
                  <a:lnTo>
                    <a:pt x="828675" y="100012"/>
                  </a:lnTo>
                  <a:lnTo>
                    <a:pt x="909637" y="123825"/>
                  </a:lnTo>
                  <a:lnTo>
                    <a:pt x="862012" y="161925"/>
                  </a:lnTo>
                  <a:lnTo>
                    <a:pt x="819150" y="219075"/>
                  </a:lnTo>
                  <a:lnTo>
                    <a:pt x="762000" y="280987"/>
                  </a:lnTo>
                  <a:lnTo>
                    <a:pt x="714375" y="300037"/>
                  </a:lnTo>
                  <a:lnTo>
                    <a:pt x="633412" y="328612"/>
                  </a:lnTo>
                  <a:lnTo>
                    <a:pt x="600075" y="347662"/>
                  </a:lnTo>
                  <a:lnTo>
                    <a:pt x="500062" y="342900"/>
                  </a:lnTo>
                  <a:lnTo>
                    <a:pt x="433387" y="32861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2960936" y="2508292"/>
              <a:ext cx="1676400" cy="397669"/>
            </a:xfrm>
            <a:custGeom>
              <a:avLst/>
              <a:gdLst>
                <a:gd name="connsiteX0" fmla="*/ 0 w 1676400"/>
                <a:gd name="connsiteY0" fmla="*/ 0 h 397669"/>
                <a:gd name="connsiteX1" fmla="*/ 0 w 1676400"/>
                <a:gd name="connsiteY1" fmla="*/ 0 h 397669"/>
                <a:gd name="connsiteX2" fmla="*/ 66675 w 1676400"/>
                <a:gd name="connsiteY2" fmla="*/ 4762 h 397669"/>
                <a:gd name="connsiteX3" fmla="*/ 102394 w 1676400"/>
                <a:gd name="connsiteY3" fmla="*/ 7144 h 397669"/>
                <a:gd name="connsiteX4" fmla="*/ 102394 w 1676400"/>
                <a:gd name="connsiteY4" fmla="*/ 19050 h 397669"/>
                <a:gd name="connsiteX5" fmla="*/ 83344 w 1676400"/>
                <a:gd name="connsiteY5" fmla="*/ 21431 h 397669"/>
                <a:gd name="connsiteX6" fmla="*/ 83344 w 1676400"/>
                <a:gd name="connsiteY6" fmla="*/ 21431 h 397669"/>
                <a:gd name="connsiteX7" fmla="*/ 88106 w 1676400"/>
                <a:gd name="connsiteY7" fmla="*/ 42862 h 397669"/>
                <a:gd name="connsiteX8" fmla="*/ 114300 w 1676400"/>
                <a:gd name="connsiteY8" fmla="*/ 50006 h 397669"/>
                <a:gd name="connsiteX9" fmla="*/ 157163 w 1676400"/>
                <a:gd name="connsiteY9" fmla="*/ 50006 h 397669"/>
                <a:gd name="connsiteX10" fmla="*/ 183356 w 1676400"/>
                <a:gd name="connsiteY10" fmla="*/ 38100 h 397669"/>
                <a:gd name="connsiteX11" fmla="*/ 211931 w 1676400"/>
                <a:gd name="connsiteY11" fmla="*/ 40481 h 397669"/>
                <a:gd name="connsiteX12" fmla="*/ 211931 w 1676400"/>
                <a:gd name="connsiteY12" fmla="*/ 59531 h 397669"/>
                <a:gd name="connsiteX13" fmla="*/ 185738 w 1676400"/>
                <a:gd name="connsiteY13" fmla="*/ 69056 h 397669"/>
                <a:gd name="connsiteX14" fmla="*/ 209550 w 1676400"/>
                <a:gd name="connsiteY14" fmla="*/ 83344 h 397669"/>
                <a:gd name="connsiteX15" fmla="*/ 228600 w 1676400"/>
                <a:gd name="connsiteY15" fmla="*/ 78581 h 397669"/>
                <a:gd name="connsiteX16" fmla="*/ 266700 w 1676400"/>
                <a:gd name="connsiteY16" fmla="*/ 71437 h 397669"/>
                <a:gd name="connsiteX17" fmla="*/ 292894 w 1676400"/>
                <a:gd name="connsiteY17" fmla="*/ 85725 h 397669"/>
                <a:gd name="connsiteX18" fmla="*/ 366713 w 1676400"/>
                <a:gd name="connsiteY18" fmla="*/ 104775 h 397669"/>
                <a:gd name="connsiteX19" fmla="*/ 388144 w 1676400"/>
                <a:gd name="connsiteY19" fmla="*/ 95250 h 397669"/>
                <a:gd name="connsiteX20" fmla="*/ 404813 w 1676400"/>
                <a:gd name="connsiteY20" fmla="*/ 73819 h 397669"/>
                <a:gd name="connsiteX21" fmla="*/ 459581 w 1676400"/>
                <a:gd name="connsiteY21" fmla="*/ 66675 h 397669"/>
                <a:gd name="connsiteX22" fmla="*/ 516731 w 1676400"/>
                <a:gd name="connsiteY22" fmla="*/ 73819 h 397669"/>
                <a:gd name="connsiteX23" fmla="*/ 552450 w 1676400"/>
                <a:gd name="connsiteY23" fmla="*/ 83344 h 397669"/>
                <a:gd name="connsiteX24" fmla="*/ 578644 w 1676400"/>
                <a:gd name="connsiteY24" fmla="*/ 95250 h 397669"/>
                <a:gd name="connsiteX25" fmla="*/ 657225 w 1676400"/>
                <a:gd name="connsiteY25" fmla="*/ 104775 h 397669"/>
                <a:gd name="connsiteX26" fmla="*/ 702469 w 1676400"/>
                <a:gd name="connsiteY26" fmla="*/ 116681 h 397669"/>
                <a:gd name="connsiteX27" fmla="*/ 752475 w 1676400"/>
                <a:gd name="connsiteY27" fmla="*/ 130969 h 397669"/>
                <a:gd name="connsiteX28" fmla="*/ 838200 w 1676400"/>
                <a:gd name="connsiteY28" fmla="*/ 130969 h 397669"/>
                <a:gd name="connsiteX29" fmla="*/ 892969 w 1676400"/>
                <a:gd name="connsiteY29" fmla="*/ 145256 h 397669"/>
                <a:gd name="connsiteX30" fmla="*/ 952500 w 1676400"/>
                <a:gd name="connsiteY30" fmla="*/ 171450 h 397669"/>
                <a:gd name="connsiteX31" fmla="*/ 992981 w 1676400"/>
                <a:gd name="connsiteY31" fmla="*/ 216694 h 397669"/>
                <a:gd name="connsiteX32" fmla="*/ 1050131 w 1676400"/>
                <a:gd name="connsiteY32" fmla="*/ 250031 h 397669"/>
                <a:gd name="connsiteX33" fmla="*/ 1078706 w 1676400"/>
                <a:gd name="connsiteY33" fmla="*/ 238125 h 397669"/>
                <a:gd name="connsiteX34" fmla="*/ 1140619 w 1676400"/>
                <a:gd name="connsiteY34" fmla="*/ 235744 h 397669"/>
                <a:gd name="connsiteX35" fmla="*/ 1171575 w 1676400"/>
                <a:gd name="connsiteY35" fmla="*/ 261937 h 397669"/>
                <a:gd name="connsiteX36" fmla="*/ 1200150 w 1676400"/>
                <a:gd name="connsiteY36" fmla="*/ 290512 h 397669"/>
                <a:gd name="connsiteX37" fmla="*/ 1297781 w 1676400"/>
                <a:gd name="connsiteY37" fmla="*/ 326231 h 397669"/>
                <a:gd name="connsiteX38" fmla="*/ 1404938 w 1676400"/>
                <a:gd name="connsiteY38" fmla="*/ 278606 h 397669"/>
                <a:gd name="connsiteX39" fmla="*/ 1421606 w 1676400"/>
                <a:gd name="connsiteY39" fmla="*/ 276225 h 397669"/>
                <a:gd name="connsiteX40" fmla="*/ 1493044 w 1676400"/>
                <a:gd name="connsiteY40" fmla="*/ 271462 h 397669"/>
                <a:gd name="connsiteX41" fmla="*/ 1581150 w 1676400"/>
                <a:gd name="connsiteY41" fmla="*/ 283369 h 397669"/>
                <a:gd name="connsiteX42" fmla="*/ 1654969 w 1676400"/>
                <a:gd name="connsiteY42" fmla="*/ 300037 h 397669"/>
                <a:gd name="connsiteX43" fmla="*/ 1676400 w 1676400"/>
                <a:gd name="connsiteY43" fmla="*/ 302419 h 397669"/>
                <a:gd name="connsiteX44" fmla="*/ 1654969 w 1676400"/>
                <a:gd name="connsiteY44" fmla="*/ 309562 h 397669"/>
                <a:gd name="connsiteX45" fmla="*/ 1585913 w 1676400"/>
                <a:gd name="connsiteY45" fmla="*/ 292894 h 397669"/>
                <a:gd name="connsiteX46" fmla="*/ 1533525 w 1676400"/>
                <a:gd name="connsiteY46" fmla="*/ 283369 h 397669"/>
                <a:gd name="connsiteX47" fmla="*/ 1485900 w 1676400"/>
                <a:gd name="connsiteY47" fmla="*/ 283369 h 397669"/>
                <a:gd name="connsiteX48" fmla="*/ 1454944 w 1676400"/>
                <a:gd name="connsiteY48" fmla="*/ 283369 h 397669"/>
                <a:gd name="connsiteX49" fmla="*/ 1407319 w 1676400"/>
                <a:gd name="connsiteY49" fmla="*/ 288131 h 397669"/>
                <a:gd name="connsiteX50" fmla="*/ 1381125 w 1676400"/>
                <a:gd name="connsiteY50" fmla="*/ 292894 h 397669"/>
                <a:gd name="connsiteX51" fmla="*/ 1362075 w 1676400"/>
                <a:gd name="connsiteY51" fmla="*/ 307181 h 397669"/>
                <a:gd name="connsiteX52" fmla="*/ 1309688 w 1676400"/>
                <a:gd name="connsiteY52" fmla="*/ 328612 h 397669"/>
                <a:gd name="connsiteX53" fmla="*/ 1285875 w 1676400"/>
                <a:gd name="connsiteY53" fmla="*/ 328612 h 397669"/>
                <a:gd name="connsiteX54" fmla="*/ 1238250 w 1676400"/>
                <a:gd name="connsiteY54" fmla="*/ 319087 h 397669"/>
                <a:gd name="connsiteX55" fmla="*/ 1197769 w 1676400"/>
                <a:gd name="connsiteY55" fmla="*/ 300037 h 397669"/>
                <a:gd name="connsiteX56" fmla="*/ 1173956 w 1676400"/>
                <a:gd name="connsiteY56" fmla="*/ 285750 h 397669"/>
                <a:gd name="connsiteX57" fmla="*/ 1145381 w 1676400"/>
                <a:gd name="connsiteY57" fmla="*/ 254794 h 397669"/>
                <a:gd name="connsiteX58" fmla="*/ 1114425 w 1676400"/>
                <a:gd name="connsiteY58" fmla="*/ 242887 h 397669"/>
                <a:gd name="connsiteX59" fmla="*/ 1083469 w 1676400"/>
                <a:gd name="connsiteY59" fmla="*/ 247650 h 397669"/>
                <a:gd name="connsiteX60" fmla="*/ 1057275 w 1676400"/>
                <a:gd name="connsiteY60" fmla="*/ 252412 h 397669"/>
                <a:gd name="connsiteX61" fmla="*/ 1031081 w 1676400"/>
                <a:gd name="connsiteY61" fmla="*/ 252412 h 397669"/>
                <a:gd name="connsiteX62" fmla="*/ 992981 w 1676400"/>
                <a:gd name="connsiteY62" fmla="*/ 233362 h 397669"/>
                <a:gd name="connsiteX63" fmla="*/ 969169 w 1676400"/>
                <a:gd name="connsiteY63" fmla="*/ 207169 h 397669"/>
                <a:gd name="connsiteX64" fmla="*/ 931069 w 1676400"/>
                <a:gd name="connsiteY64" fmla="*/ 176212 h 397669"/>
                <a:gd name="connsiteX65" fmla="*/ 890588 w 1676400"/>
                <a:gd name="connsiteY65" fmla="*/ 164306 h 397669"/>
                <a:gd name="connsiteX66" fmla="*/ 845344 w 1676400"/>
                <a:gd name="connsiteY66" fmla="*/ 150019 h 397669"/>
                <a:gd name="connsiteX67" fmla="*/ 823913 w 1676400"/>
                <a:gd name="connsiteY67" fmla="*/ 145256 h 397669"/>
                <a:gd name="connsiteX68" fmla="*/ 842963 w 1676400"/>
                <a:gd name="connsiteY68" fmla="*/ 164306 h 397669"/>
                <a:gd name="connsiteX69" fmla="*/ 842963 w 1676400"/>
                <a:gd name="connsiteY69" fmla="*/ 178594 h 397669"/>
                <a:gd name="connsiteX70" fmla="*/ 842963 w 1676400"/>
                <a:gd name="connsiteY70" fmla="*/ 178594 h 397669"/>
                <a:gd name="connsiteX71" fmla="*/ 835819 w 1676400"/>
                <a:gd name="connsiteY71" fmla="*/ 211931 h 397669"/>
                <a:gd name="connsiteX72" fmla="*/ 819150 w 1676400"/>
                <a:gd name="connsiteY72" fmla="*/ 233362 h 397669"/>
                <a:gd name="connsiteX73" fmla="*/ 792956 w 1676400"/>
                <a:gd name="connsiteY73" fmla="*/ 254794 h 397669"/>
                <a:gd name="connsiteX74" fmla="*/ 776288 w 1676400"/>
                <a:gd name="connsiteY74" fmla="*/ 264319 h 397669"/>
                <a:gd name="connsiteX75" fmla="*/ 738188 w 1676400"/>
                <a:gd name="connsiteY75" fmla="*/ 271462 h 397669"/>
                <a:gd name="connsiteX76" fmla="*/ 681038 w 1676400"/>
                <a:gd name="connsiteY76" fmla="*/ 271462 h 397669"/>
                <a:gd name="connsiteX77" fmla="*/ 621506 w 1676400"/>
                <a:gd name="connsiteY77" fmla="*/ 259556 h 397669"/>
                <a:gd name="connsiteX78" fmla="*/ 576263 w 1676400"/>
                <a:gd name="connsiteY78" fmla="*/ 254794 h 397669"/>
                <a:gd name="connsiteX79" fmla="*/ 526256 w 1676400"/>
                <a:gd name="connsiteY79" fmla="*/ 261937 h 397669"/>
                <a:gd name="connsiteX80" fmla="*/ 495300 w 1676400"/>
                <a:gd name="connsiteY80" fmla="*/ 266700 h 397669"/>
                <a:gd name="connsiteX81" fmla="*/ 469106 w 1676400"/>
                <a:gd name="connsiteY81" fmla="*/ 266700 h 397669"/>
                <a:gd name="connsiteX82" fmla="*/ 421481 w 1676400"/>
                <a:gd name="connsiteY82" fmla="*/ 273844 h 397669"/>
                <a:gd name="connsiteX83" fmla="*/ 359569 w 1676400"/>
                <a:gd name="connsiteY83" fmla="*/ 280987 h 397669"/>
                <a:gd name="connsiteX84" fmla="*/ 311944 w 1676400"/>
                <a:gd name="connsiteY84" fmla="*/ 285750 h 397669"/>
                <a:gd name="connsiteX85" fmla="*/ 259556 w 1676400"/>
                <a:gd name="connsiteY85" fmla="*/ 290512 h 397669"/>
                <a:gd name="connsiteX86" fmla="*/ 219075 w 1676400"/>
                <a:gd name="connsiteY86" fmla="*/ 297656 h 397669"/>
                <a:gd name="connsiteX87" fmla="*/ 133350 w 1676400"/>
                <a:gd name="connsiteY87" fmla="*/ 342900 h 397669"/>
                <a:gd name="connsiteX88" fmla="*/ 123825 w 1676400"/>
                <a:gd name="connsiteY88" fmla="*/ 385762 h 397669"/>
                <a:gd name="connsiteX89" fmla="*/ 104775 w 1676400"/>
                <a:gd name="connsiteY89" fmla="*/ 397669 h 397669"/>
                <a:gd name="connsiteX90" fmla="*/ 50006 w 1676400"/>
                <a:gd name="connsiteY90" fmla="*/ 397669 h 397669"/>
                <a:gd name="connsiteX91" fmla="*/ 28575 w 1676400"/>
                <a:gd name="connsiteY91" fmla="*/ 369094 h 397669"/>
                <a:gd name="connsiteX92" fmla="*/ 16669 w 1676400"/>
                <a:gd name="connsiteY92" fmla="*/ 342900 h 397669"/>
                <a:gd name="connsiteX93" fmla="*/ 28575 w 1676400"/>
                <a:gd name="connsiteY93" fmla="*/ 335756 h 397669"/>
                <a:gd name="connsiteX94" fmla="*/ 52388 w 1676400"/>
                <a:gd name="connsiteY94" fmla="*/ 323850 h 397669"/>
                <a:gd name="connsiteX95" fmla="*/ 73819 w 1676400"/>
                <a:gd name="connsiteY95" fmla="*/ 321469 h 397669"/>
                <a:gd name="connsiteX96" fmla="*/ 128588 w 1676400"/>
                <a:gd name="connsiteY96" fmla="*/ 302419 h 397669"/>
                <a:gd name="connsiteX97" fmla="*/ 164306 w 1676400"/>
                <a:gd name="connsiteY97" fmla="*/ 285750 h 397669"/>
                <a:gd name="connsiteX98" fmla="*/ 216694 w 1676400"/>
                <a:gd name="connsiteY98" fmla="*/ 271462 h 397669"/>
                <a:gd name="connsiteX99" fmla="*/ 302419 w 1676400"/>
                <a:gd name="connsiteY99" fmla="*/ 250031 h 397669"/>
                <a:gd name="connsiteX100" fmla="*/ 369094 w 1676400"/>
                <a:gd name="connsiteY100" fmla="*/ 240506 h 397669"/>
                <a:gd name="connsiteX101" fmla="*/ 454819 w 1676400"/>
                <a:gd name="connsiteY101" fmla="*/ 235744 h 397669"/>
                <a:gd name="connsiteX102" fmla="*/ 533400 w 1676400"/>
                <a:gd name="connsiteY102" fmla="*/ 221456 h 397669"/>
                <a:gd name="connsiteX103" fmla="*/ 621506 w 1676400"/>
                <a:gd name="connsiteY103" fmla="*/ 223837 h 397669"/>
                <a:gd name="connsiteX104" fmla="*/ 683419 w 1676400"/>
                <a:gd name="connsiteY104" fmla="*/ 223837 h 397669"/>
                <a:gd name="connsiteX105" fmla="*/ 735806 w 1676400"/>
                <a:gd name="connsiteY105" fmla="*/ 204787 h 397669"/>
                <a:gd name="connsiteX106" fmla="*/ 742950 w 1676400"/>
                <a:gd name="connsiteY106" fmla="*/ 185737 h 397669"/>
                <a:gd name="connsiteX107" fmla="*/ 735806 w 1676400"/>
                <a:gd name="connsiteY107" fmla="*/ 154781 h 397669"/>
                <a:gd name="connsiteX108" fmla="*/ 707231 w 1676400"/>
                <a:gd name="connsiteY108" fmla="*/ 147637 h 397669"/>
                <a:gd name="connsiteX109" fmla="*/ 659606 w 1676400"/>
                <a:gd name="connsiteY109" fmla="*/ 138112 h 397669"/>
                <a:gd name="connsiteX110" fmla="*/ 604838 w 1676400"/>
                <a:gd name="connsiteY110" fmla="*/ 121444 h 397669"/>
                <a:gd name="connsiteX111" fmla="*/ 552450 w 1676400"/>
                <a:gd name="connsiteY111" fmla="*/ 119062 h 397669"/>
                <a:gd name="connsiteX112" fmla="*/ 533400 w 1676400"/>
                <a:gd name="connsiteY112" fmla="*/ 119062 h 397669"/>
                <a:gd name="connsiteX113" fmla="*/ 492919 w 1676400"/>
                <a:gd name="connsiteY113" fmla="*/ 116681 h 397669"/>
                <a:gd name="connsiteX114" fmla="*/ 450056 w 1676400"/>
                <a:gd name="connsiteY114" fmla="*/ 121444 h 397669"/>
                <a:gd name="connsiteX115" fmla="*/ 442913 w 1676400"/>
                <a:gd name="connsiteY115" fmla="*/ 152400 h 397669"/>
                <a:gd name="connsiteX116" fmla="*/ 416719 w 1676400"/>
                <a:gd name="connsiteY116" fmla="*/ 154781 h 397669"/>
                <a:gd name="connsiteX117" fmla="*/ 376238 w 1676400"/>
                <a:gd name="connsiteY117" fmla="*/ 142875 h 397669"/>
                <a:gd name="connsiteX118" fmla="*/ 342900 w 1676400"/>
                <a:gd name="connsiteY118" fmla="*/ 126206 h 397669"/>
                <a:gd name="connsiteX119" fmla="*/ 328613 w 1676400"/>
                <a:gd name="connsiteY119" fmla="*/ 111919 h 397669"/>
                <a:gd name="connsiteX120" fmla="*/ 288131 w 1676400"/>
                <a:gd name="connsiteY120" fmla="*/ 100012 h 397669"/>
                <a:gd name="connsiteX121" fmla="*/ 259556 w 1676400"/>
                <a:gd name="connsiteY121" fmla="*/ 90487 h 397669"/>
                <a:gd name="connsiteX122" fmla="*/ 230981 w 1676400"/>
                <a:gd name="connsiteY122" fmla="*/ 97631 h 397669"/>
                <a:gd name="connsiteX123" fmla="*/ 185738 w 1676400"/>
                <a:gd name="connsiteY123" fmla="*/ 116681 h 397669"/>
                <a:gd name="connsiteX124" fmla="*/ 157163 w 1676400"/>
                <a:gd name="connsiteY124" fmla="*/ 114300 h 397669"/>
                <a:gd name="connsiteX125" fmla="*/ 138113 w 1676400"/>
                <a:gd name="connsiteY125" fmla="*/ 83344 h 397669"/>
                <a:gd name="connsiteX126" fmla="*/ 176213 w 1676400"/>
                <a:gd name="connsiteY126" fmla="*/ 59531 h 397669"/>
                <a:gd name="connsiteX127" fmla="*/ 126206 w 1676400"/>
                <a:gd name="connsiteY127" fmla="*/ 54769 h 397669"/>
                <a:gd name="connsiteX128" fmla="*/ 73819 w 1676400"/>
                <a:gd name="connsiteY128" fmla="*/ 50006 h 397669"/>
                <a:gd name="connsiteX129" fmla="*/ 64294 w 1676400"/>
                <a:gd name="connsiteY129" fmla="*/ 30956 h 397669"/>
                <a:gd name="connsiteX130" fmla="*/ 66675 w 1676400"/>
                <a:gd name="connsiteY130" fmla="*/ 19050 h 397669"/>
                <a:gd name="connsiteX131" fmla="*/ 66675 w 1676400"/>
                <a:gd name="connsiteY131" fmla="*/ 19050 h 397669"/>
                <a:gd name="connsiteX132" fmla="*/ 0 w 1676400"/>
                <a:gd name="connsiteY132" fmla="*/ 0 h 39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676400" h="397669">
                  <a:moveTo>
                    <a:pt x="0" y="0"/>
                  </a:moveTo>
                  <a:lnTo>
                    <a:pt x="0" y="0"/>
                  </a:lnTo>
                  <a:lnTo>
                    <a:pt x="66675" y="4762"/>
                  </a:lnTo>
                  <a:lnTo>
                    <a:pt x="102394" y="7144"/>
                  </a:lnTo>
                  <a:lnTo>
                    <a:pt x="102394" y="19050"/>
                  </a:lnTo>
                  <a:lnTo>
                    <a:pt x="83344" y="21431"/>
                  </a:lnTo>
                  <a:lnTo>
                    <a:pt x="83344" y="21431"/>
                  </a:lnTo>
                  <a:lnTo>
                    <a:pt x="88106" y="42862"/>
                  </a:lnTo>
                  <a:lnTo>
                    <a:pt x="114300" y="50006"/>
                  </a:lnTo>
                  <a:lnTo>
                    <a:pt x="157163" y="50006"/>
                  </a:lnTo>
                  <a:lnTo>
                    <a:pt x="183356" y="38100"/>
                  </a:lnTo>
                  <a:lnTo>
                    <a:pt x="211931" y="40481"/>
                  </a:lnTo>
                  <a:lnTo>
                    <a:pt x="211931" y="59531"/>
                  </a:lnTo>
                  <a:lnTo>
                    <a:pt x="185738" y="69056"/>
                  </a:lnTo>
                  <a:lnTo>
                    <a:pt x="209550" y="83344"/>
                  </a:lnTo>
                  <a:lnTo>
                    <a:pt x="228600" y="78581"/>
                  </a:lnTo>
                  <a:lnTo>
                    <a:pt x="266700" y="71437"/>
                  </a:lnTo>
                  <a:lnTo>
                    <a:pt x="292894" y="85725"/>
                  </a:lnTo>
                  <a:lnTo>
                    <a:pt x="366713" y="104775"/>
                  </a:lnTo>
                  <a:lnTo>
                    <a:pt x="388144" y="95250"/>
                  </a:lnTo>
                  <a:lnTo>
                    <a:pt x="404813" y="73819"/>
                  </a:lnTo>
                  <a:lnTo>
                    <a:pt x="459581" y="66675"/>
                  </a:lnTo>
                  <a:lnTo>
                    <a:pt x="516731" y="73819"/>
                  </a:lnTo>
                  <a:lnTo>
                    <a:pt x="552450" y="83344"/>
                  </a:lnTo>
                  <a:lnTo>
                    <a:pt x="578644" y="95250"/>
                  </a:lnTo>
                  <a:lnTo>
                    <a:pt x="657225" y="104775"/>
                  </a:lnTo>
                  <a:lnTo>
                    <a:pt x="702469" y="116681"/>
                  </a:lnTo>
                  <a:lnTo>
                    <a:pt x="752475" y="130969"/>
                  </a:lnTo>
                  <a:lnTo>
                    <a:pt x="838200" y="130969"/>
                  </a:lnTo>
                  <a:lnTo>
                    <a:pt x="892969" y="145256"/>
                  </a:lnTo>
                  <a:lnTo>
                    <a:pt x="952500" y="171450"/>
                  </a:lnTo>
                  <a:lnTo>
                    <a:pt x="992981" y="216694"/>
                  </a:lnTo>
                  <a:lnTo>
                    <a:pt x="1050131" y="250031"/>
                  </a:lnTo>
                  <a:lnTo>
                    <a:pt x="1078706" y="238125"/>
                  </a:lnTo>
                  <a:lnTo>
                    <a:pt x="1140619" y="235744"/>
                  </a:lnTo>
                  <a:lnTo>
                    <a:pt x="1171575" y="261937"/>
                  </a:lnTo>
                  <a:lnTo>
                    <a:pt x="1200150" y="290512"/>
                  </a:lnTo>
                  <a:lnTo>
                    <a:pt x="1297781" y="326231"/>
                  </a:lnTo>
                  <a:lnTo>
                    <a:pt x="1404938" y="278606"/>
                  </a:lnTo>
                  <a:lnTo>
                    <a:pt x="1421606" y="276225"/>
                  </a:lnTo>
                  <a:lnTo>
                    <a:pt x="1493044" y="271462"/>
                  </a:lnTo>
                  <a:lnTo>
                    <a:pt x="1581150" y="283369"/>
                  </a:lnTo>
                  <a:lnTo>
                    <a:pt x="1654969" y="300037"/>
                  </a:lnTo>
                  <a:lnTo>
                    <a:pt x="1676400" y="302419"/>
                  </a:lnTo>
                  <a:lnTo>
                    <a:pt x="1654969" y="309562"/>
                  </a:lnTo>
                  <a:lnTo>
                    <a:pt x="1585913" y="292894"/>
                  </a:lnTo>
                  <a:lnTo>
                    <a:pt x="1533525" y="283369"/>
                  </a:lnTo>
                  <a:lnTo>
                    <a:pt x="1485900" y="283369"/>
                  </a:lnTo>
                  <a:lnTo>
                    <a:pt x="1454944" y="283369"/>
                  </a:lnTo>
                  <a:lnTo>
                    <a:pt x="1407319" y="288131"/>
                  </a:lnTo>
                  <a:cubicBezTo>
                    <a:pt x="1382728" y="293050"/>
                    <a:pt x="1391601" y="292894"/>
                    <a:pt x="1381125" y="292894"/>
                  </a:cubicBezTo>
                  <a:lnTo>
                    <a:pt x="1362075" y="307181"/>
                  </a:lnTo>
                  <a:lnTo>
                    <a:pt x="1309688" y="328612"/>
                  </a:lnTo>
                  <a:lnTo>
                    <a:pt x="1285875" y="328612"/>
                  </a:lnTo>
                  <a:lnTo>
                    <a:pt x="1238250" y="319087"/>
                  </a:lnTo>
                  <a:lnTo>
                    <a:pt x="1197769" y="300037"/>
                  </a:lnTo>
                  <a:lnTo>
                    <a:pt x="1173956" y="285750"/>
                  </a:lnTo>
                  <a:lnTo>
                    <a:pt x="1145381" y="254794"/>
                  </a:lnTo>
                  <a:lnTo>
                    <a:pt x="1114425" y="242887"/>
                  </a:lnTo>
                  <a:lnTo>
                    <a:pt x="1083469" y="247650"/>
                  </a:lnTo>
                  <a:lnTo>
                    <a:pt x="1057275" y="252412"/>
                  </a:lnTo>
                  <a:lnTo>
                    <a:pt x="1031081" y="252412"/>
                  </a:lnTo>
                  <a:lnTo>
                    <a:pt x="992981" y="233362"/>
                  </a:lnTo>
                  <a:lnTo>
                    <a:pt x="969169" y="207169"/>
                  </a:lnTo>
                  <a:lnTo>
                    <a:pt x="931069" y="176212"/>
                  </a:lnTo>
                  <a:lnTo>
                    <a:pt x="890588" y="164306"/>
                  </a:lnTo>
                  <a:lnTo>
                    <a:pt x="845344" y="150019"/>
                  </a:lnTo>
                  <a:lnTo>
                    <a:pt x="823913" y="145256"/>
                  </a:lnTo>
                  <a:lnTo>
                    <a:pt x="842963" y="164306"/>
                  </a:lnTo>
                  <a:lnTo>
                    <a:pt x="842963" y="178594"/>
                  </a:lnTo>
                  <a:lnTo>
                    <a:pt x="842963" y="178594"/>
                  </a:lnTo>
                  <a:lnTo>
                    <a:pt x="835819" y="211931"/>
                  </a:lnTo>
                  <a:lnTo>
                    <a:pt x="819150" y="233362"/>
                  </a:lnTo>
                  <a:lnTo>
                    <a:pt x="792956" y="254794"/>
                  </a:lnTo>
                  <a:lnTo>
                    <a:pt x="776288" y="264319"/>
                  </a:lnTo>
                  <a:lnTo>
                    <a:pt x="738188" y="271462"/>
                  </a:lnTo>
                  <a:lnTo>
                    <a:pt x="681038" y="271462"/>
                  </a:lnTo>
                  <a:lnTo>
                    <a:pt x="621506" y="259556"/>
                  </a:lnTo>
                  <a:lnTo>
                    <a:pt x="576263" y="254794"/>
                  </a:lnTo>
                  <a:lnTo>
                    <a:pt x="526256" y="261937"/>
                  </a:lnTo>
                  <a:lnTo>
                    <a:pt x="495300" y="266700"/>
                  </a:lnTo>
                  <a:lnTo>
                    <a:pt x="469106" y="266700"/>
                  </a:lnTo>
                  <a:lnTo>
                    <a:pt x="421481" y="273844"/>
                  </a:lnTo>
                  <a:lnTo>
                    <a:pt x="359569" y="280987"/>
                  </a:lnTo>
                  <a:lnTo>
                    <a:pt x="311944" y="285750"/>
                  </a:lnTo>
                  <a:lnTo>
                    <a:pt x="259556" y="290512"/>
                  </a:lnTo>
                  <a:lnTo>
                    <a:pt x="219075" y="297656"/>
                  </a:lnTo>
                  <a:lnTo>
                    <a:pt x="133350" y="342900"/>
                  </a:lnTo>
                  <a:lnTo>
                    <a:pt x="123825" y="385762"/>
                  </a:lnTo>
                  <a:lnTo>
                    <a:pt x="104775" y="397669"/>
                  </a:lnTo>
                  <a:lnTo>
                    <a:pt x="50006" y="397669"/>
                  </a:lnTo>
                  <a:lnTo>
                    <a:pt x="28575" y="369094"/>
                  </a:lnTo>
                  <a:lnTo>
                    <a:pt x="16669" y="342900"/>
                  </a:lnTo>
                  <a:lnTo>
                    <a:pt x="28575" y="335756"/>
                  </a:lnTo>
                  <a:cubicBezTo>
                    <a:pt x="49727" y="327824"/>
                    <a:pt x="42829" y="333407"/>
                    <a:pt x="52388" y="323850"/>
                  </a:cubicBezTo>
                  <a:lnTo>
                    <a:pt x="73819" y="321469"/>
                  </a:lnTo>
                  <a:lnTo>
                    <a:pt x="128588" y="302419"/>
                  </a:lnTo>
                  <a:lnTo>
                    <a:pt x="164306" y="285750"/>
                  </a:lnTo>
                  <a:lnTo>
                    <a:pt x="216694" y="271462"/>
                  </a:lnTo>
                  <a:lnTo>
                    <a:pt x="302419" y="250031"/>
                  </a:lnTo>
                  <a:lnTo>
                    <a:pt x="369094" y="240506"/>
                  </a:lnTo>
                  <a:lnTo>
                    <a:pt x="454819" y="235744"/>
                  </a:lnTo>
                  <a:lnTo>
                    <a:pt x="533400" y="221456"/>
                  </a:lnTo>
                  <a:lnTo>
                    <a:pt x="621506" y="223837"/>
                  </a:lnTo>
                  <a:lnTo>
                    <a:pt x="683419" y="223837"/>
                  </a:lnTo>
                  <a:lnTo>
                    <a:pt x="735806" y="204787"/>
                  </a:lnTo>
                  <a:lnTo>
                    <a:pt x="742950" y="185737"/>
                  </a:lnTo>
                  <a:lnTo>
                    <a:pt x="735806" y="154781"/>
                  </a:lnTo>
                  <a:lnTo>
                    <a:pt x="707231" y="147637"/>
                  </a:lnTo>
                  <a:lnTo>
                    <a:pt x="659606" y="138112"/>
                  </a:lnTo>
                  <a:lnTo>
                    <a:pt x="604838" y="121444"/>
                  </a:lnTo>
                  <a:lnTo>
                    <a:pt x="552450" y="119062"/>
                  </a:lnTo>
                  <a:lnTo>
                    <a:pt x="533400" y="119062"/>
                  </a:lnTo>
                  <a:lnTo>
                    <a:pt x="492919" y="116681"/>
                  </a:lnTo>
                  <a:lnTo>
                    <a:pt x="450056" y="121444"/>
                  </a:lnTo>
                  <a:lnTo>
                    <a:pt x="442913" y="152400"/>
                  </a:lnTo>
                  <a:lnTo>
                    <a:pt x="416719" y="154781"/>
                  </a:lnTo>
                  <a:lnTo>
                    <a:pt x="376238" y="142875"/>
                  </a:lnTo>
                  <a:lnTo>
                    <a:pt x="342900" y="126206"/>
                  </a:lnTo>
                  <a:lnTo>
                    <a:pt x="328613" y="111919"/>
                  </a:lnTo>
                  <a:lnTo>
                    <a:pt x="288131" y="100012"/>
                  </a:lnTo>
                  <a:lnTo>
                    <a:pt x="259556" y="90487"/>
                  </a:lnTo>
                  <a:lnTo>
                    <a:pt x="230981" y="97631"/>
                  </a:lnTo>
                  <a:lnTo>
                    <a:pt x="185738" y="116681"/>
                  </a:lnTo>
                  <a:lnTo>
                    <a:pt x="157163" y="114300"/>
                  </a:lnTo>
                  <a:lnTo>
                    <a:pt x="138113" y="83344"/>
                  </a:lnTo>
                  <a:lnTo>
                    <a:pt x="176213" y="59531"/>
                  </a:lnTo>
                  <a:lnTo>
                    <a:pt x="126206" y="54769"/>
                  </a:lnTo>
                  <a:lnTo>
                    <a:pt x="73819" y="50006"/>
                  </a:lnTo>
                  <a:lnTo>
                    <a:pt x="64294" y="30956"/>
                  </a:lnTo>
                  <a:lnTo>
                    <a:pt x="66675" y="19050"/>
                  </a:lnTo>
                  <a:lnTo>
                    <a:pt x="66675" y="19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pic>
          <p:nvPicPr>
            <p:cNvPr id="81" name="Picture 6" descr="C:\Users\Peter\AppData\Local\Microsoft\Windows\Temporary Internet Files\Content.IE5\DW85N11Z\Blue_magnifying_glass_icon.svg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411" y="4575502"/>
              <a:ext cx="1273465" cy="1563583"/>
            </a:xfrm>
            <a:prstGeom prst="rect">
              <a:avLst/>
            </a:prstGeom>
            <a:noFill/>
          </p:spPr>
        </p:pic>
        <p:sp>
          <p:nvSpPr>
            <p:cNvPr id="82" name="Oval 81"/>
            <p:cNvSpPr/>
            <p:nvPr/>
          </p:nvSpPr>
          <p:spPr>
            <a:xfrm>
              <a:off x="3647739" y="4656763"/>
              <a:ext cx="900000" cy="90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4067274" y="4849700"/>
              <a:ext cx="218420" cy="248647"/>
            </a:xfrm>
            <a:custGeom>
              <a:avLst/>
              <a:gdLst>
                <a:gd name="connsiteX0" fmla="*/ 79489 w 218420"/>
                <a:gd name="connsiteY0" fmla="*/ 7144 h 248647"/>
                <a:gd name="connsiteX1" fmla="*/ 79489 w 218420"/>
                <a:gd name="connsiteY1" fmla="*/ 7144 h 248647"/>
                <a:gd name="connsiteX2" fmla="*/ 122351 w 218420"/>
                <a:gd name="connsiteY2" fmla="*/ 9525 h 248647"/>
                <a:gd name="connsiteX3" fmla="*/ 143782 w 218420"/>
                <a:gd name="connsiteY3" fmla="*/ 19050 h 248647"/>
                <a:gd name="connsiteX4" fmla="*/ 155689 w 218420"/>
                <a:gd name="connsiteY4" fmla="*/ 21431 h 248647"/>
                <a:gd name="connsiteX5" fmla="*/ 162832 w 218420"/>
                <a:gd name="connsiteY5" fmla="*/ 23813 h 248647"/>
                <a:gd name="connsiteX6" fmla="*/ 167595 w 218420"/>
                <a:gd name="connsiteY6" fmla="*/ 30956 h 248647"/>
                <a:gd name="connsiteX7" fmla="*/ 174739 w 218420"/>
                <a:gd name="connsiteY7" fmla="*/ 38100 h 248647"/>
                <a:gd name="connsiteX8" fmla="*/ 186645 w 218420"/>
                <a:gd name="connsiteY8" fmla="*/ 52388 h 248647"/>
                <a:gd name="connsiteX9" fmla="*/ 191407 w 218420"/>
                <a:gd name="connsiteY9" fmla="*/ 59531 h 248647"/>
                <a:gd name="connsiteX10" fmla="*/ 198551 w 218420"/>
                <a:gd name="connsiteY10" fmla="*/ 80963 h 248647"/>
                <a:gd name="connsiteX11" fmla="*/ 203314 w 218420"/>
                <a:gd name="connsiteY11" fmla="*/ 95250 h 248647"/>
                <a:gd name="connsiteX12" fmla="*/ 208076 w 218420"/>
                <a:gd name="connsiteY12" fmla="*/ 104775 h 248647"/>
                <a:gd name="connsiteX13" fmla="*/ 210457 w 218420"/>
                <a:gd name="connsiteY13" fmla="*/ 114300 h 248647"/>
                <a:gd name="connsiteX14" fmla="*/ 212839 w 218420"/>
                <a:gd name="connsiteY14" fmla="*/ 121444 h 248647"/>
                <a:gd name="connsiteX15" fmla="*/ 212839 w 218420"/>
                <a:gd name="connsiteY15" fmla="*/ 202406 h 248647"/>
                <a:gd name="connsiteX16" fmla="*/ 200932 w 218420"/>
                <a:gd name="connsiteY16" fmla="*/ 230981 h 248647"/>
                <a:gd name="connsiteX17" fmla="*/ 191407 w 218420"/>
                <a:gd name="connsiteY17" fmla="*/ 233363 h 248647"/>
                <a:gd name="connsiteX18" fmla="*/ 124732 w 218420"/>
                <a:gd name="connsiteY18" fmla="*/ 235744 h 248647"/>
                <a:gd name="connsiteX19" fmla="*/ 115207 w 218420"/>
                <a:gd name="connsiteY19" fmla="*/ 230981 h 248647"/>
                <a:gd name="connsiteX20" fmla="*/ 100920 w 218420"/>
                <a:gd name="connsiteY20" fmla="*/ 226219 h 248647"/>
                <a:gd name="connsiteX21" fmla="*/ 86632 w 218420"/>
                <a:gd name="connsiteY21" fmla="*/ 214313 h 248647"/>
                <a:gd name="connsiteX22" fmla="*/ 77107 w 218420"/>
                <a:gd name="connsiteY22" fmla="*/ 207169 h 248647"/>
                <a:gd name="connsiteX23" fmla="*/ 72345 w 218420"/>
                <a:gd name="connsiteY23" fmla="*/ 200025 h 248647"/>
                <a:gd name="connsiteX24" fmla="*/ 58057 w 218420"/>
                <a:gd name="connsiteY24" fmla="*/ 188119 h 248647"/>
                <a:gd name="connsiteX25" fmla="*/ 41389 w 218420"/>
                <a:gd name="connsiteY25" fmla="*/ 166688 h 248647"/>
                <a:gd name="connsiteX26" fmla="*/ 31864 w 218420"/>
                <a:gd name="connsiteY26" fmla="*/ 152400 h 248647"/>
                <a:gd name="connsiteX27" fmla="*/ 29482 w 218420"/>
                <a:gd name="connsiteY27" fmla="*/ 145256 h 248647"/>
                <a:gd name="connsiteX28" fmla="*/ 24720 w 218420"/>
                <a:gd name="connsiteY28" fmla="*/ 138113 h 248647"/>
                <a:gd name="connsiteX29" fmla="*/ 19957 w 218420"/>
                <a:gd name="connsiteY29" fmla="*/ 119063 h 248647"/>
                <a:gd name="connsiteX30" fmla="*/ 15195 w 218420"/>
                <a:gd name="connsiteY30" fmla="*/ 109538 h 248647"/>
                <a:gd name="connsiteX31" fmla="*/ 12814 w 218420"/>
                <a:gd name="connsiteY31" fmla="*/ 102394 h 248647"/>
                <a:gd name="connsiteX32" fmla="*/ 10432 w 218420"/>
                <a:gd name="connsiteY32" fmla="*/ 92869 h 248647"/>
                <a:gd name="connsiteX33" fmla="*/ 8051 w 218420"/>
                <a:gd name="connsiteY33" fmla="*/ 85725 h 248647"/>
                <a:gd name="connsiteX34" fmla="*/ 907 w 218420"/>
                <a:gd name="connsiteY34" fmla="*/ 59531 h 248647"/>
                <a:gd name="connsiteX35" fmla="*/ 3289 w 218420"/>
                <a:gd name="connsiteY35" fmla="*/ 26194 h 248647"/>
                <a:gd name="connsiteX36" fmla="*/ 5670 w 218420"/>
                <a:gd name="connsiteY36" fmla="*/ 19050 h 248647"/>
                <a:gd name="connsiteX37" fmla="*/ 19957 w 218420"/>
                <a:gd name="connsiteY37" fmla="*/ 4763 h 248647"/>
                <a:gd name="connsiteX38" fmla="*/ 34245 w 218420"/>
                <a:gd name="connsiteY38" fmla="*/ 0 h 248647"/>
                <a:gd name="connsiteX39" fmla="*/ 65201 w 218420"/>
                <a:gd name="connsiteY39" fmla="*/ 2381 h 248647"/>
                <a:gd name="connsiteX40" fmla="*/ 79489 w 218420"/>
                <a:gd name="connsiteY40" fmla="*/ 7144 h 24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8420" h="248647">
                  <a:moveTo>
                    <a:pt x="79489" y="7144"/>
                  </a:moveTo>
                  <a:lnTo>
                    <a:pt x="79489" y="7144"/>
                  </a:lnTo>
                  <a:cubicBezTo>
                    <a:pt x="93776" y="7938"/>
                    <a:pt x="108162" y="7674"/>
                    <a:pt x="122351" y="9525"/>
                  </a:cubicBezTo>
                  <a:cubicBezTo>
                    <a:pt x="130554" y="10595"/>
                    <a:pt x="136246" y="16538"/>
                    <a:pt x="143782" y="19050"/>
                  </a:cubicBezTo>
                  <a:cubicBezTo>
                    <a:pt x="147622" y="20330"/>
                    <a:pt x="151762" y="20449"/>
                    <a:pt x="155689" y="21431"/>
                  </a:cubicBezTo>
                  <a:cubicBezTo>
                    <a:pt x="158124" y="22040"/>
                    <a:pt x="160451" y="23019"/>
                    <a:pt x="162832" y="23813"/>
                  </a:cubicBezTo>
                  <a:cubicBezTo>
                    <a:pt x="164420" y="26194"/>
                    <a:pt x="165763" y="28758"/>
                    <a:pt x="167595" y="30956"/>
                  </a:cubicBezTo>
                  <a:cubicBezTo>
                    <a:pt x="169751" y="33543"/>
                    <a:pt x="172782" y="35360"/>
                    <a:pt x="174739" y="38100"/>
                  </a:cubicBezTo>
                  <a:cubicBezTo>
                    <a:pt x="185725" y="53482"/>
                    <a:pt x="172561" y="42998"/>
                    <a:pt x="186645" y="52388"/>
                  </a:cubicBezTo>
                  <a:cubicBezTo>
                    <a:pt x="188232" y="54769"/>
                    <a:pt x="190245" y="56916"/>
                    <a:pt x="191407" y="59531"/>
                  </a:cubicBezTo>
                  <a:cubicBezTo>
                    <a:pt x="191412" y="59543"/>
                    <a:pt x="197358" y="77385"/>
                    <a:pt x="198551" y="80963"/>
                  </a:cubicBezTo>
                  <a:lnTo>
                    <a:pt x="203314" y="95250"/>
                  </a:lnTo>
                  <a:cubicBezTo>
                    <a:pt x="204437" y="98617"/>
                    <a:pt x="206830" y="101451"/>
                    <a:pt x="208076" y="104775"/>
                  </a:cubicBezTo>
                  <a:cubicBezTo>
                    <a:pt x="209225" y="107839"/>
                    <a:pt x="209558" y="111153"/>
                    <a:pt x="210457" y="114300"/>
                  </a:cubicBezTo>
                  <a:cubicBezTo>
                    <a:pt x="211147" y="116714"/>
                    <a:pt x="212045" y="119063"/>
                    <a:pt x="212839" y="121444"/>
                  </a:cubicBezTo>
                  <a:cubicBezTo>
                    <a:pt x="218420" y="154935"/>
                    <a:pt x="217490" y="143494"/>
                    <a:pt x="212839" y="202406"/>
                  </a:cubicBezTo>
                  <a:cubicBezTo>
                    <a:pt x="211614" y="217925"/>
                    <a:pt x="213362" y="225654"/>
                    <a:pt x="200932" y="230981"/>
                  </a:cubicBezTo>
                  <a:cubicBezTo>
                    <a:pt x="197924" y="232270"/>
                    <a:pt x="194582" y="232569"/>
                    <a:pt x="191407" y="233363"/>
                  </a:cubicBezTo>
                  <a:cubicBezTo>
                    <a:pt x="168480" y="248647"/>
                    <a:pt x="181982" y="241667"/>
                    <a:pt x="124732" y="235744"/>
                  </a:cubicBezTo>
                  <a:cubicBezTo>
                    <a:pt x="121201" y="235379"/>
                    <a:pt x="118503" y="232299"/>
                    <a:pt x="115207" y="230981"/>
                  </a:cubicBezTo>
                  <a:cubicBezTo>
                    <a:pt x="110546" y="229117"/>
                    <a:pt x="100920" y="226219"/>
                    <a:pt x="100920" y="226219"/>
                  </a:cubicBezTo>
                  <a:cubicBezTo>
                    <a:pt x="85131" y="215693"/>
                    <a:pt x="102674" y="228063"/>
                    <a:pt x="86632" y="214313"/>
                  </a:cubicBezTo>
                  <a:cubicBezTo>
                    <a:pt x="83619" y="211730"/>
                    <a:pt x="80282" y="209550"/>
                    <a:pt x="77107" y="207169"/>
                  </a:cubicBezTo>
                  <a:cubicBezTo>
                    <a:pt x="75520" y="204788"/>
                    <a:pt x="74177" y="202224"/>
                    <a:pt x="72345" y="200025"/>
                  </a:cubicBezTo>
                  <a:cubicBezTo>
                    <a:pt x="66615" y="193149"/>
                    <a:pt x="65082" y="192801"/>
                    <a:pt x="58057" y="188119"/>
                  </a:cubicBezTo>
                  <a:cubicBezTo>
                    <a:pt x="46664" y="171029"/>
                    <a:pt x="52579" y="177878"/>
                    <a:pt x="41389" y="166688"/>
                  </a:cubicBezTo>
                  <a:cubicBezTo>
                    <a:pt x="35725" y="149701"/>
                    <a:pt x="43756" y="170238"/>
                    <a:pt x="31864" y="152400"/>
                  </a:cubicBezTo>
                  <a:cubicBezTo>
                    <a:pt x="30472" y="150311"/>
                    <a:pt x="30605" y="147501"/>
                    <a:pt x="29482" y="145256"/>
                  </a:cubicBezTo>
                  <a:cubicBezTo>
                    <a:pt x="28202" y="142697"/>
                    <a:pt x="26307" y="140494"/>
                    <a:pt x="24720" y="138113"/>
                  </a:cubicBezTo>
                  <a:lnTo>
                    <a:pt x="19957" y="119063"/>
                  </a:lnTo>
                  <a:cubicBezTo>
                    <a:pt x="19096" y="115619"/>
                    <a:pt x="16593" y="112801"/>
                    <a:pt x="15195" y="109538"/>
                  </a:cubicBezTo>
                  <a:cubicBezTo>
                    <a:pt x="14206" y="107231"/>
                    <a:pt x="13504" y="104808"/>
                    <a:pt x="12814" y="102394"/>
                  </a:cubicBezTo>
                  <a:cubicBezTo>
                    <a:pt x="11915" y="99247"/>
                    <a:pt x="11331" y="96016"/>
                    <a:pt x="10432" y="92869"/>
                  </a:cubicBezTo>
                  <a:cubicBezTo>
                    <a:pt x="9742" y="90455"/>
                    <a:pt x="8711" y="88147"/>
                    <a:pt x="8051" y="85725"/>
                  </a:cubicBezTo>
                  <a:cubicBezTo>
                    <a:pt x="0" y="56201"/>
                    <a:pt x="6387" y="75967"/>
                    <a:pt x="907" y="59531"/>
                  </a:cubicBezTo>
                  <a:cubicBezTo>
                    <a:pt x="1701" y="48419"/>
                    <a:pt x="1987" y="37258"/>
                    <a:pt x="3289" y="26194"/>
                  </a:cubicBezTo>
                  <a:cubicBezTo>
                    <a:pt x="3582" y="23701"/>
                    <a:pt x="4425" y="21229"/>
                    <a:pt x="5670" y="19050"/>
                  </a:cubicBezTo>
                  <a:cubicBezTo>
                    <a:pt x="9237" y="12808"/>
                    <a:pt x="13329" y="7709"/>
                    <a:pt x="19957" y="4763"/>
                  </a:cubicBezTo>
                  <a:cubicBezTo>
                    <a:pt x="24545" y="2724"/>
                    <a:pt x="34245" y="0"/>
                    <a:pt x="34245" y="0"/>
                  </a:cubicBezTo>
                  <a:cubicBezTo>
                    <a:pt x="44564" y="794"/>
                    <a:pt x="54979" y="767"/>
                    <a:pt x="65201" y="2381"/>
                  </a:cubicBezTo>
                  <a:cubicBezTo>
                    <a:pt x="70160" y="3164"/>
                    <a:pt x="77108" y="6350"/>
                    <a:pt x="79489" y="7144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3946194" y="4904478"/>
              <a:ext cx="79128" cy="76200"/>
            </a:xfrm>
            <a:custGeom>
              <a:avLst/>
              <a:gdLst>
                <a:gd name="connsiteX0" fmla="*/ 52926 w 79128"/>
                <a:gd name="connsiteY0" fmla="*/ 0 h 76200"/>
                <a:gd name="connsiteX1" fmla="*/ 52926 w 79128"/>
                <a:gd name="connsiteY1" fmla="*/ 0 h 76200"/>
                <a:gd name="connsiteX2" fmla="*/ 31495 w 79128"/>
                <a:gd name="connsiteY2" fmla="*/ 4763 h 76200"/>
                <a:gd name="connsiteX3" fmla="*/ 14826 w 79128"/>
                <a:gd name="connsiteY3" fmla="*/ 14288 h 76200"/>
                <a:gd name="connsiteX4" fmla="*/ 2920 w 79128"/>
                <a:gd name="connsiteY4" fmla="*/ 33338 h 76200"/>
                <a:gd name="connsiteX5" fmla="*/ 14826 w 79128"/>
                <a:gd name="connsiteY5" fmla="*/ 61913 h 76200"/>
                <a:gd name="connsiteX6" fmla="*/ 24351 w 79128"/>
                <a:gd name="connsiteY6" fmla="*/ 64294 h 76200"/>
                <a:gd name="connsiteX7" fmla="*/ 41020 w 79128"/>
                <a:gd name="connsiteY7" fmla="*/ 71438 h 76200"/>
                <a:gd name="connsiteX8" fmla="*/ 55307 w 79128"/>
                <a:gd name="connsiteY8" fmla="*/ 76200 h 76200"/>
                <a:gd name="connsiteX9" fmla="*/ 71976 w 79128"/>
                <a:gd name="connsiteY9" fmla="*/ 73819 h 76200"/>
                <a:gd name="connsiteX10" fmla="*/ 79120 w 79128"/>
                <a:gd name="connsiteY10" fmla="*/ 47625 h 76200"/>
                <a:gd name="connsiteX11" fmla="*/ 71976 w 79128"/>
                <a:gd name="connsiteY11" fmla="*/ 21431 h 76200"/>
                <a:gd name="connsiteX12" fmla="*/ 67214 w 79128"/>
                <a:gd name="connsiteY12" fmla="*/ 14288 h 76200"/>
                <a:gd name="connsiteX13" fmla="*/ 52926 w 79128"/>
                <a:gd name="connsiteY13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128" h="76200">
                  <a:moveTo>
                    <a:pt x="52926" y="0"/>
                  </a:moveTo>
                  <a:lnTo>
                    <a:pt x="52926" y="0"/>
                  </a:lnTo>
                  <a:cubicBezTo>
                    <a:pt x="45782" y="1588"/>
                    <a:pt x="38489" y="2611"/>
                    <a:pt x="31495" y="4763"/>
                  </a:cubicBezTo>
                  <a:cubicBezTo>
                    <a:pt x="28795" y="5594"/>
                    <a:pt x="17356" y="11758"/>
                    <a:pt x="14826" y="14288"/>
                  </a:cubicBezTo>
                  <a:cubicBezTo>
                    <a:pt x="8642" y="20472"/>
                    <a:pt x="6693" y="25791"/>
                    <a:pt x="2920" y="33338"/>
                  </a:cubicBezTo>
                  <a:cubicBezTo>
                    <a:pt x="4926" y="51390"/>
                    <a:pt x="0" y="54500"/>
                    <a:pt x="14826" y="61913"/>
                  </a:cubicBezTo>
                  <a:cubicBezTo>
                    <a:pt x="17753" y="63377"/>
                    <a:pt x="21176" y="63500"/>
                    <a:pt x="24351" y="64294"/>
                  </a:cubicBezTo>
                  <a:cubicBezTo>
                    <a:pt x="35684" y="71848"/>
                    <a:pt x="27043" y="67245"/>
                    <a:pt x="41020" y="71438"/>
                  </a:cubicBezTo>
                  <a:cubicBezTo>
                    <a:pt x="45828" y="72881"/>
                    <a:pt x="55307" y="76200"/>
                    <a:pt x="55307" y="76200"/>
                  </a:cubicBezTo>
                  <a:cubicBezTo>
                    <a:pt x="60863" y="75406"/>
                    <a:pt x="66847" y="76098"/>
                    <a:pt x="71976" y="73819"/>
                  </a:cubicBezTo>
                  <a:cubicBezTo>
                    <a:pt x="79128" y="70641"/>
                    <a:pt x="78980" y="48743"/>
                    <a:pt x="79120" y="47625"/>
                  </a:cubicBezTo>
                  <a:cubicBezTo>
                    <a:pt x="76784" y="31273"/>
                    <a:pt x="78903" y="33553"/>
                    <a:pt x="71976" y="21431"/>
                  </a:cubicBezTo>
                  <a:cubicBezTo>
                    <a:pt x="70556" y="18946"/>
                    <a:pt x="69368" y="16172"/>
                    <a:pt x="67214" y="14288"/>
                  </a:cubicBezTo>
                  <a:cubicBezTo>
                    <a:pt x="51605" y="631"/>
                    <a:pt x="55307" y="2381"/>
                    <a:pt x="52926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3938660" y="5130688"/>
              <a:ext cx="262871" cy="240506"/>
            </a:xfrm>
            <a:custGeom>
              <a:avLst/>
              <a:gdLst>
                <a:gd name="connsiteX0" fmla="*/ 112853 w 262871"/>
                <a:gd name="connsiteY0" fmla="*/ 0 h 240506"/>
                <a:gd name="connsiteX1" fmla="*/ 112853 w 262871"/>
                <a:gd name="connsiteY1" fmla="*/ 0 h 240506"/>
                <a:gd name="connsiteX2" fmla="*/ 150953 w 262871"/>
                <a:gd name="connsiteY2" fmla="*/ 4762 h 240506"/>
                <a:gd name="connsiteX3" fmla="*/ 165240 w 262871"/>
                <a:gd name="connsiteY3" fmla="*/ 9525 h 240506"/>
                <a:gd name="connsiteX4" fmla="*/ 184290 w 262871"/>
                <a:gd name="connsiteY4" fmla="*/ 19050 h 240506"/>
                <a:gd name="connsiteX5" fmla="*/ 193815 w 262871"/>
                <a:gd name="connsiteY5" fmla="*/ 26193 h 240506"/>
                <a:gd name="connsiteX6" fmla="*/ 200959 w 262871"/>
                <a:gd name="connsiteY6" fmla="*/ 30956 h 240506"/>
                <a:gd name="connsiteX7" fmla="*/ 208103 w 262871"/>
                <a:gd name="connsiteY7" fmla="*/ 40481 h 240506"/>
                <a:gd name="connsiteX8" fmla="*/ 217628 w 262871"/>
                <a:gd name="connsiteY8" fmla="*/ 45243 h 240506"/>
                <a:gd name="connsiteX9" fmla="*/ 231915 w 262871"/>
                <a:gd name="connsiteY9" fmla="*/ 59531 h 240506"/>
                <a:gd name="connsiteX10" fmla="*/ 246203 w 262871"/>
                <a:gd name="connsiteY10" fmla="*/ 80962 h 240506"/>
                <a:gd name="connsiteX11" fmla="*/ 248584 w 262871"/>
                <a:gd name="connsiteY11" fmla="*/ 88106 h 240506"/>
                <a:gd name="connsiteX12" fmla="*/ 253346 w 262871"/>
                <a:gd name="connsiteY12" fmla="*/ 95250 h 240506"/>
                <a:gd name="connsiteX13" fmla="*/ 255728 w 262871"/>
                <a:gd name="connsiteY13" fmla="*/ 104775 h 240506"/>
                <a:gd name="connsiteX14" fmla="*/ 258109 w 262871"/>
                <a:gd name="connsiteY14" fmla="*/ 111918 h 240506"/>
                <a:gd name="connsiteX15" fmla="*/ 260490 w 262871"/>
                <a:gd name="connsiteY15" fmla="*/ 138112 h 240506"/>
                <a:gd name="connsiteX16" fmla="*/ 262871 w 262871"/>
                <a:gd name="connsiteY16" fmla="*/ 150018 h 240506"/>
                <a:gd name="connsiteX17" fmla="*/ 260490 w 262871"/>
                <a:gd name="connsiteY17" fmla="*/ 200025 h 240506"/>
                <a:gd name="connsiteX18" fmla="*/ 248584 w 262871"/>
                <a:gd name="connsiteY18" fmla="*/ 219075 h 240506"/>
                <a:gd name="connsiteX19" fmla="*/ 234296 w 262871"/>
                <a:gd name="connsiteY19" fmla="*/ 223837 h 240506"/>
                <a:gd name="connsiteX20" fmla="*/ 217628 w 262871"/>
                <a:gd name="connsiteY20" fmla="*/ 230981 h 240506"/>
                <a:gd name="connsiteX21" fmla="*/ 203340 w 262871"/>
                <a:gd name="connsiteY21" fmla="*/ 235743 h 240506"/>
                <a:gd name="connsiteX22" fmla="*/ 184290 w 262871"/>
                <a:gd name="connsiteY22" fmla="*/ 240506 h 240506"/>
                <a:gd name="connsiteX23" fmla="*/ 150953 w 262871"/>
                <a:gd name="connsiteY23" fmla="*/ 238125 h 240506"/>
                <a:gd name="connsiteX24" fmla="*/ 119996 w 262871"/>
                <a:gd name="connsiteY24" fmla="*/ 230981 h 240506"/>
                <a:gd name="connsiteX25" fmla="*/ 93803 w 262871"/>
                <a:gd name="connsiteY25" fmla="*/ 216693 h 240506"/>
                <a:gd name="connsiteX26" fmla="*/ 84278 w 262871"/>
                <a:gd name="connsiteY26" fmla="*/ 211931 h 240506"/>
                <a:gd name="connsiteX27" fmla="*/ 77134 w 262871"/>
                <a:gd name="connsiteY27" fmla="*/ 204787 h 240506"/>
                <a:gd name="connsiteX28" fmla="*/ 67609 w 262871"/>
                <a:gd name="connsiteY28" fmla="*/ 200025 h 240506"/>
                <a:gd name="connsiteX29" fmla="*/ 60465 w 262871"/>
                <a:gd name="connsiteY29" fmla="*/ 190500 h 240506"/>
                <a:gd name="connsiteX30" fmla="*/ 46178 w 262871"/>
                <a:gd name="connsiteY30" fmla="*/ 176212 h 240506"/>
                <a:gd name="connsiteX31" fmla="*/ 43796 w 262871"/>
                <a:gd name="connsiteY31" fmla="*/ 169068 h 240506"/>
                <a:gd name="connsiteX32" fmla="*/ 36653 w 262871"/>
                <a:gd name="connsiteY32" fmla="*/ 159543 h 240506"/>
                <a:gd name="connsiteX33" fmla="*/ 31890 w 262871"/>
                <a:gd name="connsiteY33" fmla="*/ 152400 h 240506"/>
                <a:gd name="connsiteX34" fmla="*/ 24746 w 262871"/>
                <a:gd name="connsiteY34" fmla="*/ 133350 h 240506"/>
                <a:gd name="connsiteX35" fmla="*/ 19984 w 262871"/>
                <a:gd name="connsiteY35" fmla="*/ 123825 h 240506"/>
                <a:gd name="connsiteX36" fmla="*/ 17603 w 262871"/>
                <a:gd name="connsiteY36" fmla="*/ 114300 h 240506"/>
                <a:gd name="connsiteX37" fmla="*/ 15221 w 262871"/>
                <a:gd name="connsiteY37" fmla="*/ 107156 h 240506"/>
                <a:gd name="connsiteX38" fmla="*/ 12840 w 262871"/>
                <a:gd name="connsiteY38" fmla="*/ 95250 h 240506"/>
                <a:gd name="connsiteX39" fmla="*/ 10459 w 262871"/>
                <a:gd name="connsiteY39" fmla="*/ 85725 h 240506"/>
                <a:gd name="connsiteX40" fmla="*/ 3315 w 262871"/>
                <a:gd name="connsiteY40" fmla="*/ 47625 h 240506"/>
                <a:gd name="connsiteX41" fmla="*/ 8078 w 262871"/>
                <a:gd name="connsiteY41" fmla="*/ 21431 h 240506"/>
                <a:gd name="connsiteX42" fmla="*/ 12840 w 262871"/>
                <a:gd name="connsiteY42" fmla="*/ 7143 h 240506"/>
                <a:gd name="connsiteX43" fmla="*/ 19984 w 262871"/>
                <a:gd name="connsiteY43" fmla="*/ 2381 h 240506"/>
                <a:gd name="connsiteX44" fmla="*/ 62846 w 262871"/>
                <a:gd name="connsiteY44" fmla="*/ 4762 h 240506"/>
                <a:gd name="connsiteX45" fmla="*/ 112853 w 262871"/>
                <a:gd name="connsiteY45" fmla="*/ 0 h 24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62871" h="240506">
                  <a:moveTo>
                    <a:pt x="112853" y="0"/>
                  </a:moveTo>
                  <a:lnTo>
                    <a:pt x="112853" y="0"/>
                  </a:lnTo>
                  <a:cubicBezTo>
                    <a:pt x="132011" y="1596"/>
                    <a:pt x="136496" y="425"/>
                    <a:pt x="150953" y="4762"/>
                  </a:cubicBezTo>
                  <a:cubicBezTo>
                    <a:pt x="155761" y="6205"/>
                    <a:pt x="165240" y="9525"/>
                    <a:pt x="165240" y="9525"/>
                  </a:cubicBezTo>
                  <a:cubicBezTo>
                    <a:pt x="193602" y="30794"/>
                    <a:pt x="157540" y="5675"/>
                    <a:pt x="184290" y="19050"/>
                  </a:cubicBezTo>
                  <a:cubicBezTo>
                    <a:pt x="187840" y="20825"/>
                    <a:pt x="190586" y="23886"/>
                    <a:pt x="193815" y="26193"/>
                  </a:cubicBezTo>
                  <a:cubicBezTo>
                    <a:pt x="196144" y="27857"/>
                    <a:pt x="198935" y="28932"/>
                    <a:pt x="200959" y="30956"/>
                  </a:cubicBezTo>
                  <a:cubicBezTo>
                    <a:pt x="203765" y="33762"/>
                    <a:pt x="205090" y="37898"/>
                    <a:pt x="208103" y="40481"/>
                  </a:cubicBezTo>
                  <a:cubicBezTo>
                    <a:pt x="210798" y="42791"/>
                    <a:pt x="214453" y="43656"/>
                    <a:pt x="217628" y="45243"/>
                  </a:cubicBezTo>
                  <a:cubicBezTo>
                    <a:pt x="222390" y="50006"/>
                    <a:pt x="228179" y="53927"/>
                    <a:pt x="231915" y="59531"/>
                  </a:cubicBezTo>
                  <a:lnTo>
                    <a:pt x="246203" y="80962"/>
                  </a:lnTo>
                  <a:cubicBezTo>
                    <a:pt x="246997" y="83343"/>
                    <a:pt x="247462" y="85861"/>
                    <a:pt x="248584" y="88106"/>
                  </a:cubicBezTo>
                  <a:cubicBezTo>
                    <a:pt x="249864" y="90666"/>
                    <a:pt x="252219" y="92620"/>
                    <a:pt x="253346" y="95250"/>
                  </a:cubicBezTo>
                  <a:cubicBezTo>
                    <a:pt x="254635" y="98258"/>
                    <a:pt x="254829" y="101628"/>
                    <a:pt x="255728" y="104775"/>
                  </a:cubicBezTo>
                  <a:cubicBezTo>
                    <a:pt x="256418" y="107188"/>
                    <a:pt x="257315" y="109537"/>
                    <a:pt x="258109" y="111918"/>
                  </a:cubicBezTo>
                  <a:cubicBezTo>
                    <a:pt x="258903" y="120649"/>
                    <a:pt x="259403" y="129412"/>
                    <a:pt x="260490" y="138112"/>
                  </a:cubicBezTo>
                  <a:cubicBezTo>
                    <a:pt x="260992" y="142128"/>
                    <a:pt x="262871" y="145971"/>
                    <a:pt x="262871" y="150018"/>
                  </a:cubicBezTo>
                  <a:cubicBezTo>
                    <a:pt x="262871" y="166706"/>
                    <a:pt x="262478" y="183456"/>
                    <a:pt x="260490" y="200025"/>
                  </a:cubicBezTo>
                  <a:cubicBezTo>
                    <a:pt x="260074" y="203490"/>
                    <a:pt x="251014" y="217455"/>
                    <a:pt x="248584" y="219075"/>
                  </a:cubicBezTo>
                  <a:cubicBezTo>
                    <a:pt x="244407" y="221860"/>
                    <a:pt x="239059" y="222250"/>
                    <a:pt x="234296" y="223837"/>
                  </a:cubicBezTo>
                  <a:cubicBezTo>
                    <a:pt x="211305" y="231500"/>
                    <a:pt x="247050" y="219212"/>
                    <a:pt x="217628" y="230981"/>
                  </a:cubicBezTo>
                  <a:cubicBezTo>
                    <a:pt x="212967" y="232845"/>
                    <a:pt x="208103" y="234156"/>
                    <a:pt x="203340" y="235743"/>
                  </a:cubicBezTo>
                  <a:cubicBezTo>
                    <a:pt x="197130" y="237813"/>
                    <a:pt x="184290" y="240506"/>
                    <a:pt x="184290" y="240506"/>
                  </a:cubicBezTo>
                  <a:cubicBezTo>
                    <a:pt x="173178" y="239712"/>
                    <a:pt x="162008" y="239507"/>
                    <a:pt x="150953" y="238125"/>
                  </a:cubicBezTo>
                  <a:cubicBezTo>
                    <a:pt x="134141" y="236023"/>
                    <a:pt x="131885" y="234944"/>
                    <a:pt x="119996" y="230981"/>
                  </a:cubicBezTo>
                  <a:cubicBezTo>
                    <a:pt x="106947" y="222280"/>
                    <a:pt x="115410" y="227496"/>
                    <a:pt x="93803" y="216693"/>
                  </a:cubicBezTo>
                  <a:lnTo>
                    <a:pt x="84278" y="211931"/>
                  </a:lnTo>
                  <a:cubicBezTo>
                    <a:pt x="81897" y="209550"/>
                    <a:pt x="79874" y="206744"/>
                    <a:pt x="77134" y="204787"/>
                  </a:cubicBezTo>
                  <a:cubicBezTo>
                    <a:pt x="74245" y="202724"/>
                    <a:pt x="70304" y="202335"/>
                    <a:pt x="67609" y="200025"/>
                  </a:cubicBezTo>
                  <a:cubicBezTo>
                    <a:pt x="64596" y="197442"/>
                    <a:pt x="63120" y="193450"/>
                    <a:pt x="60465" y="190500"/>
                  </a:cubicBezTo>
                  <a:cubicBezTo>
                    <a:pt x="55959" y="185494"/>
                    <a:pt x="46178" y="176212"/>
                    <a:pt x="46178" y="176212"/>
                  </a:cubicBezTo>
                  <a:cubicBezTo>
                    <a:pt x="45384" y="173831"/>
                    <a:pt x="45041" y="171247"/>
                    <a:pt x="43796" y="169068"/>
                  </a:cubicBezTo>
                  <a:cubicBezTo>
                    <a:pt x="41827" y="165622"/>
                    <a:pt x="38960" y="162772"/>
                    <a:pt x="36653" y="159543"/>
                  </a:cubicBezTo>
                  <a:cubicBezTo>
                    <a:pt x="34990" y="157214"/>
                    <a:pt x="33310" y="154885"/>
                    <a:pt x="31890" y="152400"/>
                  </a:cubicBezTo>
                  <a:cubicBezTo>
                    <a:pt x="22252" y="135535"/>
                    <a:pt x="31135" y="150387"/>
                    <a:pt x="24746" y="133350"/>
                  </a:cubicBezTo>
                  <a:cubicBezTo>
                    <a:pt x="23500" y="130026"/>
                    <a:pt x="21230" y="127149"/>
                    <a:pt x="19984" y="123825"/>
                  </a:cubicBezTo>
                  <a:cubicBezTo>
                    <a:pt x="18835" y="120761"/>
                    <a:pt x="18502" y="117447"/>
                    <a:pt x="17603" y="114300"/>
                  </a:cubicBezTo>
                  <a:cubicBezTo>
                    <a:pt x="16913" y="111886"/>
                    <a:pt x="15830" y="109591"/>
                    <a:pt x="15221" y="107156"/>
                  </a:cubicBezTo>
                  <a:cubicBezTo>
                    <a:pt x="14239" y="103230"/>
                    <a:pt x="13718" y="99201"/>
                    <a:pt x="12840" y="95250"/>
                  </a:cubicBezTo>
                  <a:cubicBezTo>
                    <a:pt x="12130" y="92055"/>
                    <a:pt x="11062" y="88942"/>
                    <a:pt x="10459" y="85725"/>
                  </a:cubicBezTo>
                  <a:cubicBezTo>
                    <a:pt x="2508" y="43321"/>
                    <a:pt x="8936" y="70111"/>
                    <a:pt x="3315" y="47625"/>
                  </a:cubicBezTo>
                  <a:cubicBezTo>
                    <a:pt x="9831" y="28073"/>
                    <a:pt x="0" y="59128"/>
                    <a:pt x="8078" y="21431"/>
                  </a:cubicBezTo>
                  <a:cubicBezTo>
                    <a:pt x="9130" y="16522"/>
                    <a:pt x="8663" y="9927"/>
                    <a:pt x="12840" y="7143"/>
                  </a:cubicBezTo>
                  <a:lnTo>
                    <a:pt x="19984" y="2381"/>
                  </a:lnTo>
                  <a:cubicBezTo>
                    <a:pt x="34271" y="3175"/>
                    <a:pt x="48541" y="5103"/>
                    <a:pt x="62846" y="4762"/>
                  </a:cubicBezTo>
                  <a:cubicBezTo>
                    <a:pt x="81957" y="4307"/>
                    <a:pt x="104519" y="794"/>
                    <a:pt x="112853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4167796" y="4744312"/>
              <a:ext cx="127535" cy="138724"/>
            </a:xfrm>
            <a:custGeom>
              <a:avLst/>
              <a:gdLst>
                <a:gd name="connsiteX0" fmla="*/ 0 w 141426"/>
                <a:gd name="connsiteY0" fmla="*/ 10137 h 138724"/>
                <a:gd name="connsiteX1" fmla="*/ 0 w 141426"/>
                <a:gd name="connsiteY1" fmla="*/ 10137 h 138724"/>
                <a:gd name="connsiteX2" fmla="*/ 21432 w 141426"/>
                <a:gd name="connsiteY2" fmla="*/ 5374 h 138724"/>
                <a:gd name="connsiteX3" fmla="*/ 28575 w 141426"/>
                <a:gd name="connsiteY3" fmla="*/ 612 h 138724"/>
                <a:gd name="connsiteX4" fmla="*/ 52388 w 141426"/>
                <a:gd name="connsiteY4" fmla="*/ 2993 h 138724"/>
                <a:gd name="connsiteX5" fmla="*/ 59532 w 141426"/>
                <a:gd name="connsiteY5" fmla="*/ 5374 h 138724"/>
                <a:gd name="connsiteX6" fmla="*/ 66675 w 141426"/>
                <a:gd name="connsiteY6" fmla="*/ 12518 h 138724"/>
                <a:gd name="connsiteX7" fmla="*/ 76200 w 141426"/>
                <a:gd name="connsiteY7" fmla="*/ 19662 h 138724"/>
                <a:gd name="connsiteX8" fmla="*/ 88107 w 141426"/>
                <a:gd name="connsiteY8" fmla="*/ 38712 h 138724"/>
                <a:gd name="connsiteX9" fmla="*/ 95250 w 141426"/>
                <a:gd name="connsiteY9" fmla="*/ 55381 h 138724"/>
                <a:gd name="connsiteX10" fmla="*/ 100013 w 141426"/>
                <a:gd name="connsiteY10" fmla="*/ 64906 h 138724"/>
                <a:gd name="connsiteX11" fmla="*/ 111919 w 141426"/>
                <a:gd name="connsiteY11" fmla="*/ 81574 h 138724"/>
                <a:gd name="connsiteX12" fmla="*/ 116682 w 141426"/>
                <a:gd name="connsiteY12" fmla="*/ 91099 h 138724"/>
                <a:gd name="connsiteX13" fmla="*/ 130969 w 141426"/>
                <a:gd name="connsiteY13" fmla="*/ 107768 h 138724"/>
                <a:gd name="connsiteX14" fmla="*/ 135732 w 141426"/>
                <a:gd name="connsiteY14" fmla="*/ 117293 h 138724"/>
                <a:gd name="connsiteX15" fmla="*/ 138113 w 141426"/>
                <a:gd name="connsiteY15" fmla="*/ 126818 h 138724"/>
                <a:gd name="connsiteX16" fmla="*/ 140494 w 141426"/>
                <a:gd name="connsiteY16" fmla="*/ 133962 h 138724"/>
                <a:gd name="connsiteX17" fmla="*/ 133350 w 141426"/>
                <a:gd name="connsiteY17" fmla="*/ 138724 h 138724"/>
                <a:gd name="connsiteX18" fmla="*/ 111919 w 141426"/>
                <a:gd name="connsiteY18" fmla="*/ 136343 h 138724"/>
                <a:gd name="connsiteX19" fmla="*/ 97632 w 141426"/>
                <a:gd name="connsiteY19" fmla="*/ 131581 h 138724"/>
                <a:gd name="connsiteX20" fmla="*/ 80963 w 141426"/>
                <a:gd name="connsiteY20" fmla="*/ 126818 h 138724"/>
                <a:gd name="connsiteX21" fmla="*/ 64294 w 141426"/>
                <a:gd name="connsiteY21" fmla="*/ 105387 h 138724"/>
                <a:gd name="connsiteX22" fmla="*/ 57150 w 141426"/>
                <a:gd name="connsiteY22" fmla="*/ 91099 h 138724"/>
                <a:gd name="connsiteX23" fmla="*/ 50007 w 141426"/>
                <a:gd name="connsiteY23" fmla="*/ 86337 h 138724"/>
                <a:gd name="connsiteX24" fmla="*/ 40482 w 141426"/>
                <a:gd name="connsiteY24" fmla="*/ 72049 h 138724"/>
                <a:gd name="connsiteX25" fmla="*/ 35719 w 141426"/>
                <a:gd name="connsiteY25" fmla="*/ 64906 h 138724"/>
                <a:gd name="connsiteX26" fmla="*/ 30957 w 141426"/>
                <a:gd name="connsiteY26" fmla="*/ 45856 h 138724"/>
                <a:gd name="connsiteX27" fmla="*/ 28575 w 141426"/>
                <a:gd name="connsiteY27" fmla="*/ 36331 h 138724"/>
                <a:gd name="connsiteX28" fmla="*/ 26194 w 141426"/>
                <a:gd name="connsiteY28" fmla="*/ 29187 h 138724"/>
                <a:gd name="connsiteX29" fmla="*/ 23813 w 141426"/>
                <a:gd name="connsiteY29" fmla="*/ 19662 h 138724"/>
                <a:gd name="connsiteX30" fmla="*/ 14288 w 141426"/>
                <a:gd name="connsiteY30" fmla="*/ 14899 h 138724"/>
                <a:gd name="connsiteX31" fmla="*/ 0 w 141426"/>
                <a:gd name="connsiteY31" fmla="*/ 10137 h 138724"/>
                <a:gd name="connsiteX0" fmla="*/ 15479 w 142617"/>
                <a:gd name="connsiteY0" fmla="*/ 14899 h 138724"/>
                <a:gd name="connsiteX1" fmla="*/ 1191 w 142617"/>
                <a:gd name="connsiteY1" fmla="*/ 10137 h 138724"/>
                <a:gd name="connsiteX2" fmla="*/ 22623 w 142617"/>
                <a:gd name="connsiteY2" fmla="*/ 5374 h 138724"/>
                <a:gd name="connsiteX3" fmla="*/ 29766 w 142617"/>
                <a:gd name="connsiteY3" fmla="*/ 612 h 138724"/>
                <a:gd name="connsiteX4" fmla="*/ 53579 w 142617"/>
                <a:gd name="connsiteY4" fmla="*/ 2993 h 138724"/>
                <a:gd name="connsiteX5" fmla="*/ 60723 w 142617"/>
                <a:gd name="connsiteY5" fmla="*/ 5374 h 138724"/>
                <a:gd name="connsiteX6" fmla="*/ 67866 w 142617"/>
                <a:gd name="connsiteY6" fmla="*/ 12518 h 138724"/>
                <a:gd name="connsiteX7" fmla="*/ 77391 w 142617"/>
                <a:gd name="connsiteY7" fmla="*/ 19662 h 138724"/>
                <a:gd name="connsiteX8" fmla="*/ 89298 w 142617"/>
                <a:gd name="connsiteY8" fmla="*/ 38712 h 138724"/>
                <a:gd name="connsiteX9" fmla="*/ 96441 w 142617"/>
                <a:gd name="connsiteY9" fmla="*/ 55381 h 138724"/>
                <a:gd name="connsiteX10" fmla="*/ 101204 w 142617"/>
                <a:gd name="connsiteY10" fmla="*/ 64906 h 138724"/>
                <a:gd name="connsiteX11" fmla="*/ 113110 w 142617"/>
                <a:gd name="connsiteY11" fmla="*/ 81574 h 138724"/>
                <a:gd name="connsiteX12" fmla="*/ 117873 w 142617"/>
                <a:gd name="connsiteY12" fmla="*/ 91099 h 138724"/>
                <a:gd name="connsiteX13" fmla="*/ 132160 w 142617"/>
                <a:gd name="connsiteY13" fmla="*/ 107768 h 138724"/>
                <a:gd name="connsiteX14" fmla="*/ 136923 w 142617"/>
                <a:gd name="connsiteY14" fmla="*/ 117293 h 138724"/>
                <a:gd name="connsiteX15" fmla="*/ 139304 w 142617"/>
                <a:gd name="connsiteY15" fmla="*/ 126818 h 138724"/>
                <a:gd name="connsiteX16" fmla="*/ 141685 w 142617"/>
                <a:gd name="connsiteY16" fmla="*/ 133962 h 138724"/>
                <a:gd name="connsiteX17" fmla="*/ 134541 w 142617"/>
                <a:gd name="connsiteY17" fmla="*/ 138724 h 138724"/>
                <a:gd name="connsiteX18" fmla="*/ 113110 w 142617"/>
                <a:gd name="connsiteY18" fmla="*/ 136343 h 138724"/>
                <a:gd name="connsiteX19" fmla="*/ 98823 w 142617"/>
                <a:gd name="connsiteY19" fmla="*/ 131581 h 138724"/>
                <a:gd name="connsiteX20" fmla="*/ 82154 w 142617"/>
                <a:gd name="connsiteY20" fmla="*/ 126818 h 138724"/>
                <a:gd name="connsiteX21" fmla="*/ 65485 w 142617"/>
                <a:gd name="connsiteY21" fmla="*/ 105387 h 138724"/>
                <a:gd name="connsiteX22" fmla="*/ 58341 w 142617"/>
                <a:gd name="connsiteY22" fmla="*/ 91099 h 138724"/>
                <a:gd name="connsiteX23" fmla="*/ 51198 w 142617"/>
                <a:gd name="connsiteY23" fmla="*/ 86337 h 138724"/>
                <a:gd name="connsiteX24" fmla="*/ 41673 w 142617"/>
                <a:gd name="connsiteY24" fmla="*/ 72049 h 138724"/>
                <a:gd name="connsiteX25" fmla="*/ 36910 w 142617"/>
                <a:gd name="connsiteY25" fmla="*/ 64906 h 138724"/>
                <a:gd name="connsiteX26" fmla="*/ 32148 w 142617"/>
                <a:gd name="connsiteY26" fmla="*/ 45856 h 138724"/>
                <a:gd name="connsiteX27" fmla="*/ 29766 w 142617"/>
                <a:gd name="connsiteY27" fmla="*/ 36331 h 138724"/>
                <a:gd name="connsiteX28" fmla="*/ 27385 w 142617"/>
                <a:gd name="connsiteY28" fmla="*/ 29187 h 138724"/>
                <a:gd name="connsiteX29" fmla="*/ 25004 w 142617"/>
                <a:gd name="connsiteY29" fmla="*/ 19662 h 138724"/>
                <a:gd name="connsiteX30" fmla="*/ 15479 w 142617"/>
                <a:gd name="connsiteY30" fmla="*/ 14899 h 138724"/>
                <a:gd name="connsiteX0" fmla="*/ 397 w 127535"/>
                <a:gd name="connsiteY0" fmla="*/ 14899 h 138724"/>
                <a:gd name="connsiteX1" fmla="*/ 7541 w 127535"/>
                <a:gd name="connsiteY1" fmla="*/ 5374 h 138724"/>
                <a:gd name="connsiteX2" fmla="*/ 14684 w 127535"/>
                <a:gd name="connsiteY2" fmla="*/ 612 h 138724"/>
                <a:gd name="connsiteX3" fmla="*/ 38497 w 127535"/>
                <a:gd name="connsiteY3" fmla="*/ 2993 h 138724"/>
                <a:gd name="connsiteX4" fmla="*/ 45641 w 127535"/>
                <a:gd name="connsiteY4" fmla="*/ 5374 h 138724"/>
                <a:gd name="connsiteX5" fmla="*/ 52784 w 127535"/>
                <a:gd name="connsiteY5" fmla="*/ 12518 h 138724"/>
                <a:gd name="connsiteX6" fmla="*/ 62309 w 127535"/>
                <a:gd name="connsiteY6" fmla="*/ 19662 h 138724"/>
                <a:gd name="connsiteX7" fmla="*/ 74216 w 127535"/>
                <a:gd name="connsiteY7" fmla="*/ 38712 h 138724"/>
                <a:gd name="connsiteX8" fmla="*/ 81359 w 127535"/>
                <a:gd name="connsiteY8" fmla="*/ 55381 h 138724"/>
                <a:gd name="connsiteX9" fmla="*/ 86122 w 127535"/>
                <a:gd name="connsiteY9" fmla="*/ 64906 h 138724"/>
                <a:gd name="connsiteX10" fmla="*/ 98028 w 127535"/>
                <a:gd name="connsiteY10" fmla="*/ 81574 h 138724"/>
                <a:gd name="connsiteX11" fmla="*/ 102791 w 127535"/>
                <a:gd name="connsiteY11" fmla="*/ 91099 h 138724"/>
                <a:gd name="connsiteX12" fmla="*/ 117078 w 127535"/>
                <a:gd name="connsiteY12" fmla="*/ 107768 h 138724"/>
                <a:gd name="connsiteX13" fmla="*/ 121841 w 127535"/>
                <a:gd name="connsiteY13" fmla="*/ 117293 h 138724"/>
                <a:gd name="connsiteX14" fmla="*/ 124222 w 127535"/>
                <a:gd name="connsiteY14" fmla="*/ 126818 h 138724"/>
                <a:gd name="connsiteX15" fmla="*/ 126603 w 127535"/>
                <a:gd name="connsiteY15" fmla="*/ 133962 h 138724"/>
                <a:gd name="connsiteX16" fmla="*/ 119459 w 127535"/>
                <a:gd name="connsiteY16" fmla="*/ 138724 h 138724"/>
                <a:gd name="connsiteX17" fmla="*/ 98028 w 127535"/>
                <a:gd name="connsiteY17" fmla="*/ 136343 h 138724"/>
                <a:gd name="connsiteX18" fmla="*/ 83741 w 127535"/>
                <a:gd name="connsiteY18" fmla="*/ 131581 h 138724"/>
                <a:gd name="connsiteX19" fmla="*/ 67072 w 127535"/>
                <a:gd name="connsiteY19" fmla="*/ 126818 h 138724"/>
                <a:gd name="connsiteX20" fmla="*/ 50403 w 127535"/>
                <a:gd name="connsiteY20" fmla="*/ 105387 h 138724"/>
                <a:gd name="connsiteX21" fmla="*/ 43259 w 127535"/>
                <a:gd name="connsiteY21" fmla="*/ 91099 h 138724"/>
                <a:gd name="connsiteX22" fmla="*/ 36116 w 127535"/>
                <a:gd name="connsiteY22" fmla="*/ 86337 h 138724"/>
                <a:gd name="connsiteX23" fmla="*/ 26591 w 127535"/>
                <a:gd name="connsiteY23" fmla="*/ 72049 h 138724"/>
                <a:gd name="connsiteX24" fmla="*/ 21828 w 127535"/>
                <a:gd name="connsiteY24" fmla="*/ 64906 h 138724"/>
                <a:gd name="connsiteX25" fmla="*/ 17066 w 127535"/>
                <a:gd name="connsiteY25" fmla="*/ 45856 h 138724"/>
                <a:gd name="connsiteX26" fmla="*/ 14684 w 127535"/>
                <a:gd name="connsiteY26" fmla="*/ 36331 h 138724"/>
                <a:gd name="connsiteX27" fmla="*/ 12303 w 127535"/>
                <a:gd name="connsiteY27" fmla="*/ 29187 h 138724"/>
                <a:gd name="connsiteX28" fmla="*/ 9922 w 127535"/>
                <a:gd name="connsiteY28" fmla="*/ 19662 h 138724"/>
                <a:gd name="connsiteX29" fmla="*/ 397 w 127535"/>
                <a:gd name="connsiteY29" fmla="*/ 14899 h 13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7535" h="138724">
                  <a:moveTo>
                    <a:pt x="397" y="14899"/>
                  </a:moveTo>
                  <a:cubicBezTo>
                    <a:pt x="0" y="12518"/>
                    <a:pt x="5160" y="7755"/>
                    <a:pt x="7541" y="5374"/>
                  </a:cubicBezTo>
                  <a:cubicBezTo>
                    <a:pt x="10256" y="4469"/>
                    <a:pt x="11831" y="831"/>
                    <a:pt x="14684" y="612"/>
                  </a:cubicBezTo>
                  <a:cubicBezTo>
                    <a:pt x="22638" y="0"/>
                    <a:pt x="30559" y="2199"/>
                    <a:pt x="38497" y="2993"/>
                  </a:cubicBezTo>
                  <a:cubicBezTo>
                    <a:pt x="40878" y="3787"/>
                    <a:pt x="43552" y="3982"/>
                    <a:pt x="45641" y="5374"/>
                  </a:cubicBezTo>
                  <a:cubicBezTo>
                    <a:pt x="48443" y="7242"/>
                    <a:pt x="50227" y="10326"/>
                    <a:pt x="52784" y="12518"/>
                  </a:cubicBezTo>
                  <a:cubicBezTo>
                    <a:pt x="55797" y="15101"/>
                    <a:pt x="59134" y="17281"/>
                    <a:pt x="62309" y="19662"/>
                  </a:cubicBezTo>
                  <a:cubicBezTo>
                    <a:pt x="74382" y="43806"/>
                    <a:pt x="58754" y="13972"/>
                    <a:pt x="74216" y="38712"/>
                  </a:cubicBezTo>
                  <a:cubicBezTo>
                    <a:pt x="81397" y="50201"/>
                    <a:pt x="76939" y="45068"/>
                    <a:pt x="81359" y="55381"/>
                  </a:cubicBezTo>
                  <a:cubicBezTo>
                    <a:pt x="82757" y="58644"/>
                    <a:pt x="84241" y="61896"/>
                    <a:pt x="86122" y="64906"/>
                  </a:cubicBezTo>
                  <a:cubicBezTo>
                    <a:pt x="94642" y="78536"/>
                    <a:pt x="91311" y="69819"/>
                    <a:pt x="98028" y="81574"/>
                  </a:cubicBezTo>
                  <a:cubicBezTo>
                    <a:pt x="99789" y="84656"/>
                    <a:pt x="100910" y="88089"/>
                    <a:pt x="102791" y="91099"/>
                  </a:cubicBezTo>
                  <a:cubicBezTo>
                    <a:pt x="123183" y="123727"/>
                    <a:pt x="97599" y="80499"/>
                    <a:pt x="117078" y="107768"/>
                  </a:cubicBezTo>
                  <a:cubicBezTo>
                    <a:pt x="119141" y="110657"/>
                    <a:pt x="120253" y="114118"/>
                    <a:pt x="121841" y="117293"/>
                  </a:cubicBezTo>
                  <a:cubicBezTo>
                    <a:pt x="122635" y="120468"/>
                    <a:pt x="123323" y="123671"/>
                    <a:pt x="124222" y="126818"/>
                  </a:cubicBezTo>
                  <a:cubicBezTo>
                    <a:pt x="124912" y="129232"/>
                    <a:pt x="127535" y="131631"/>
                    <a:pt x="126603" y="133962"/>
                  </a:cubicBezTo>
                  <a:cubicBezTo>
                    <a:pt x="125540" y="136619"/>
                    <a:pt x="121840" y="137137"/>
                    <a:pt x="119459" y="138724"/>
                  </a:cubicBezTo>
                  <a:cubicBezTo>
                    <a:pt x="112315" y="137930"/>
                    <a:pt x="105076" y="137752"/>
                    <a:pt x="98028" y="136343"/>
                  </a:cubicBezTo>
                  <a:cubicBezTo>
                    <a:pt x="93106" y="135359"/>
                    <a:pt x="88503" y="133168"/>
                    <a:pt x="83741" y="131581"/>
                  </a:cubicBezTo>
                  <a:cubicBezTo>
                    <a:pt x="73483" y="128161"/>
                    <a:pt x="79045" y="129811"/>
                    <a:pt x="67072" y="126818"/>
                  </a:cubicBezTo>
                  <a:cubicBezTo>
                    <a:pt x="55679" y="109729"/>
                    <a:pt x="61594" y="116578"/>
                    <a:pt x="50403" y="105387"/>
                  </a:cubicBezTo>
                  <a:cubicBezTo>
                    <a:pt x="48466" y="99575"/>
                    <a:pt x="47876" y="95716"/>
                    <a:pt x="43259" y="91099"/>
                  </a:cubicBezTo>
                  <a:cubicBezTo>
                    <a:pt x="41236" y="89076"/>
                    <a:pt x="38497" y="87924"/>
                    <a:pt x="36116" y="86337"/>
                  </a:cubicBezTo>
                  <a:lnTo>
                    <a:pt x="26591" y="72049"/>
                  </a:lnTo>
                  <a:lnTo>
                    <a:pt x="21828" y="64906"/>
                  </a:lnTo>
                  <a:lnTo>
                    <a:pt x="17066" y="45856"/>
                  </a:lnTo>
                  <a:cubicBezTo>
                    <a:pt x="16272" y="42681"/>
                    <a:pt x="15719" y="39436"/>
                    <a:pt x="14684" y="36331"/>
                  </a:cubicBezTo>
                  <a:cubicBezTo>
                    <a:pt x="13890" y="33950"/>
                    <a:pt x="12993" y="31601"/>
                    <a:pt x="12303" y="29187"/>
                  </a:cubicBezTo>
                  <a:cubicBezTo>
                    <a:pt x="11404" y="26040"/>
                    <a:pt x="12017" y="22176"/>
                    <a:pt x="9922" y="19662"/>
                  </a:cubicBezTo>
                  <a:cubicBezTo>
                    <a:pt x="7650" y="16935"/>
                    <a:pt x="3286" y="16962"/>
                    <a:pt x="397" y="14899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4015792" y="4718044"/>
              <a:ext cx="83614" cy="136418"/>
            </a:xfrm>
            <a:custGeom>
              <a:avLst/>
              <a:gdLst>
                <a:gd name="connsiteX0" fmla="*/ 26464 w 83614"/>
                <a:gd name="connsiteY0" fmla="*/ 0 h 136418"/>
                <a:gd name="connsiteX1" fmla="*/ 26464 w 83614"/>
                <a:gd name="connsiteY1" fmla="*/ 0 h 136418"/>
                <a:gd name="connsiteX2" fmla="*/ 19320 w 83614"/>
                <a:gd name="connsiteY2" fmla="*/ 23812 h 136418"/>
                <a:gd name="connsiteX3" fmla="*/ 12176 w 83614"/>
                <a:gd name="connsiteY3" fmla="*/ 33337 h 136418"/>
                <a:gd name="connsiteX4" fmla="*/ 270 w 83614"/>
                <a:gd name="connsiteY4" fmla="*/ 59531 h 136418"/>
                <a:gd name="connsiteX5" fmla="*/ 5033 w 83614"/>
                <a:gd name="connsiteY5" fmla="*/ 95250 h 136418"/>
                <a:gd name="connsiteX6" fmla="*/ 9795 w 83614"/>
                <a:gd name="connsiteY6" fmla="*/ 104775 h 136418"/>
                <a:gd name="connsiteX7" fmla="*/ 16939 w 83614"/>
                <a:gd name="connsiteY7" fmla="*/ 111919 h 136418"/>
                <a:gd name="connsiteX8" fmla="*/ 19320 w 83614"/>
                <a:gd name="connsiteY8" fmla="*/ 119062 h 136418"/>
                <a:gd name="connsiteX9" fmla="*/ 40751 w 83614"/>
                <a:gd name="connsiteY9" fmla="*/ 130969 h 136418"/>
                <a:gd name="connsiteX10" fmla="*/ 47895 w 83614"/>
                <a:gd name="connsiteY10" fmla="*/ 135731 h 136418"/>
                <a:gd name="connsiteX11" fmla="*/ 71708 w 83614"/>
                <a:gd name="connsiteY11" fmla="*/ 133350 h 136418"/>
                <a:gd name="connsiteX12" fmla="*/ 76470 w 83614"/>
                <a:gd name="connsiteY12" fmla="*/ 123825 h 136418"/>
                <a:gd name="connsiteX13" fmla="*/ 81233 w 83614"/>
                <a:gd name="connsiteY13" fmla="*/ 104775 h 136418"/>
                <a:gd name="connsiteX14" fmla="*/ 83614 w 83614"/>
                <a:gd name="connsiteY14" fmla="*/ 97631 h 136418"/>
                <a:gd name="connsiteX15" fmla="*/ 81233 w 83614"/>
                <a:gd name="connsiteY15" fmla="*/ 57150 h 136418"/>
                <a:gd name="connsiteX16" fmla="*/ 74089 w 83614"/>
                <a:gd name="connsiteY16" fmla="*/ 33337 h 136418"/>
                <a:gd name="connsiteX17" fmla="*/ 66945 w 83614"/>
                <a:gd name="connsiteY17" fmla="*/ 28575 h 136418"/>
                <a:gd name="connsiteX18" fmla="*/ 55039 w 83614"/>
                <a:gd name="connsiteY18" fmla="*/ 14287 h 136418"/>
                <a:gd name="connsiteX19" fmla="*/ 43133 w 83614"/>
                <a:gd name="connsiteY19" fmla="*/ 4762 h 136418"/>
                <a:gd name="connsiteX20" fmla="*/ 26464 w 83614"/>
                <a:gd name="connsiteY20" fmla="*/ 0 h 136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14" h="136418">
                  <a:moveTo>
                    <a:pt x="26464" y="0"/>
                  </a:moveTo>
                  <a:lnTo>
                    <a:pt x="26464" y="0"/>
                  </a:lnTo>
                  <a:cubicBezTo>
                    <a:pt x="24083" y="7937"/>
                    <a:pt x="22584" y="16195"/>
                    <a:pt x="19320" y="23812"/>
                  </a:cubicBezTo>
                  <a:cubicBezTo>
                    <a:pt x="17757" y="27460"/>
                    <a:pt x="14176" y="29909"/>
                    <a:pt x="12176" y="33337"/>
                  </a:cubicBezTo>
                  <a:cubicBezTo>
                    <a:pt x="3894" y="47535"/>
                    <a:pt x="4059" y="48161"/>
                    <a:pt x="270" y="59531"/>
                  </a:cubicBezTo>
                  <a:cubicBezTo>
                    <a:pt x="1442" y="73595"/>
                    <a:pt x="0" y="83507"/>
                    <a:pt x="5033" y="95250"/>
                  </a:cubicBezTo>
                  <a:cubicBezTo>
                    <a:pt x="6431" y="98513"/>
                    <a:pt x="7732" y="101886"/>
                    <a:pt x="9795" y="104775"/>
                  </a:cubicBezTo>
                  <a:cubicBezTo>
                    <a:pt x="11752" y="107515"/>
                    <a:pt x="14558" y="109538"/>
                    <a:pt x="16939" y="111919"/>
                  </a:cubicBezTo>
                  <a:cubicBezTo>
                    <a:pt x="17733" y="114300"/>
                    <a:pt x="17545" y="117287"/>
                    <a:pt x="19320" y="119062"/>
                  </a:cubicBezTo>
                  <a:cubicBezTo>
                    <a:pt x="34331" y="134073"/>
                    <a:pt x="28777" y="124981"/>
                    <a:pt x="40751" y="130969"/>
                  </a:cubicBezTo>
                  <a:cubicBezTo>
                    <a:pt x="43311" y="132249"/>
                    <a:pt x="45514" y="134144"/>
                    <a:pt x="47895" y="135731"/>
                  </a:cubicBezTo>
                  <a:cubicBezTo>
                    <a:pt x="55833" y="134937"/>
                    <a:pt x="64344" y="136418"/>
                    <a:pt x="71708" y="133350"/>
                  </a:cubicBezTo>
                  <a:cubicBezTo>
                    <a:pt x="74985" y="131985"/>
                    <a:pt x="75347" y="127193"/>
                    <a:pt x="76470" y="123825"/>
                  </a:cubicBezTo>
                  <a:cubicBezTo>
                    <a:pt x="78540" y="117615"/>
                    <a:pt x="79645" y="111125"/>
                    <a:pt x="81233" y="104775"/>
                  </a:cubicBezTo>
                  <a:cubicBezTo>
                    <a:pt x="81842" y="102340"/>
                    <a:pt x="82820" y="100012"/>
                    <a:pt x="83614" y="97631"/>
                  </a:cubicBezTo>
                  <a:cubicBezTo>
                    <a:pt x="82820" y="84137"/>
                    <a:pt x="82515" y="70606"/>
                    <a:pt x="81233" y="57150"/>
                  </a:cubicBezTo>
                  <a:cubicBezTo>
                    <a:pt x="80754" y="52118"/>
                    <a:pt x="75099" y="36367"/>
                    <a:pt x="74089" y="33337"/>
                  </a:cubicBezTo>
                  <a:cubicBezTo>
                    <a:pt x="73184" y="30622"/>
                    <a:pt x="69326" y="30162"/>
                    <a:pt x="66945" y="28575"/>
                  </a:cubicBezTo>
                  <a:cubicBezTo>
                    <a:pt x="56732" y="8146"/>
                    <a:pt x="68500" y="27747"/>
                    <a:pt x="55039" y="14287"/>
                  </a:cubicBezTo>
                  <a:cubicBezTo>
                    <a:pt x="47441" y="6690"/>
                    <a:pt x="54256" y="6616"/>
                    <a:pt x="43133" y="4762"/>
                  </a:cubicBezTo>
                  <a:cubicBezTo>
                    <a:pt x="36043" y="3580"/>
                    <a:pt x="29242" y="794"/>
                    <a:pt x="26464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88" name="Oval 87"/>
            <p:cNvSpPr/>
            <p:nvPr/>
          </p:nvSpPr>
          <p:spPr>
            <a:xfrm>
              <a:off x="4091595" y="4732544"/>
              <a:ext cx="83344" cy="45719"/>
            </a:xfrm>
            <a:prstGeom prst="ellipse">
              <a:avLst/>
            </a:pr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89" name="Oval 88"/>
            <p:cNvSpPr/>
            <p:nvPr/>
          </p:nvSpPr>
          <p:spPr>
            <a:xfrm>
              <a:off x="4201818" y="5297289"/>
              <a:ext cx="178783" cy="107156"/>
            </a:xfrm>
            <a:prstGeom prst="ellipse">
              <a:avLst/>
            </a:pr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90" name="Freeform 89"/>
            <p:cNvSpPr/>
            <p:nvPr/>
          </p:nvSpPr>
          <p:spPr>
            <a:xfrm>
              <a:off x="3962761" y="4971144"/>
              <a:ext cx="180701" cy="166688"/>
            </a:xfrm>
            <a:custGeom>
              <a:avLst/>
              <a:gdLst>
                <a:gd name="connsiteX0" fmla="*/ 98277 w 180701"/>
                <a:gd name="connsiteY0" fmla="*/ 0 h 176213"/>
                <a:gd name="connsiteX1" fmla="*/ 98277 w 180701"/>
                <a:gd name="connsiteY1" fmla="*/ 0 h 176213"/>
                <a:gd name="connsiteX2" fmla="*/ 122090 w 180701"/>
                <a:gd name="connsiteY2" fmla="*/ 30957 h 176213"/>
                <a:gd name="connsiteX3" fmla="*/ 124471 w 180701"/>
                <a:gd name="connsiteY3" fmla="*/ 38100 h 176213"/>
                <a:gd name="connsiteX4" fmla="*/ 131615 w 180701"/>
                <a:gd name="connsiteY4" fmla="*/ 42863 h 176213"/>
                <a:gd name="connsiteX5" fmla="*/ 138759 w 180701"/>
                <a:gd name="connsiteY5" fmla="*/ 50007 h 176213"/>
                <a:gd name="connsiteX6" fmla="*/ 153046 w 180701"/>
                <a:gd name="connsiteY6" fmla="*/ 64294 h 176213"/>
                <a:gd name="connsiteX7" fmla="*/ 157809 w 180701"/>
                <a:gd name="connsiteY7" fmla="*/ 73819 h 176213"/>
                <a:gd name="connsiteX8" fmla="*/ 167334 w 180701"/>
                <a:gd name="connsiteY8" fmla="*/ 88107 h 176213"/>
                <a:gd name="connsiteX9" fmla="*/ 174477 w 180701"/>
                <a:gd name="connsiteY9" fmla="*/ 126207 h 176213"/>
                <a:gd name="connsiteX10" fmla="*/ 164952 w 180701"/>
                <a:gd name="connsiteY10" fmla="*/ 171450 h 176213"/>
                <a:gd name="connsiteX11" fmla="*/ 153046 w 180701"/>
                <a:gd name="connsiteY11" fmla="*/ 176213 h 176213"/>
                <a:gd name="connsiteX12" fmla="*/ 145902 w 180701"/>
                <a:gd name="connsiteY12" fmla="*/ 173832 h 176213"/>
                <a:gd name="connsiteX13" fmla="*/ 95896 w 180701"/>
                <a:gd name="connsiteY13" fmla="*/ 169069 h 176213"/>
                <a:gd name="connsiteX14" fmla="*/ 72084 w 180701"/>
                <a:gd name="connsiteY14" fmla="*/ 164307 h 176213"/>
                <a:gd name="connsiteX15" fmla="*/ 57796 w 180701"/>
                <a:gd name="connsiteY15" fmla="*/ 159544 h 176213"/>
                <a:gd name="connsiteX16" fmla="*/ 31602 w 180701"/>
                <a:gd name="connsiteY16" fmla="*/ 152400 h 176213"/>
                <a:gd name="connsiteX17" fmla="*/ 24459 w 180701"/>
                <a:gd name="connsiteY17" fmla="*/ 150019 h 176213"/>
                <a:gd name="connsiteX18" fmla="*/ 7790 w 180701"/>
                <a:gd name="connsiteY18" fmla="*/ 140494 h 176213"/>
                <a:gd name="connsiteX19" fmla="*/ 5409 w 180701"/>
                <a:gd name="connsiteY19" fmla="*/ 130969 h 176213"/>
                <a:gd name="connsiteX20" fmla="*/ 646 w 180701"/>
                <a:gd name="connsiteY20" fmla="*/ 123825 h 176213"/>
                <a:gd name="connsiteX21" fmla="*/ 3027 w 180701"/>
                <a:gd name="connsiteY21" fmla="*/ 92869 h 176213"/>
                <a:gd name="connsiteX22" fmla="*/ 22077 w 180701"/>
                <a:gd name="connsiteY22" fmla="*/ 59532 h 176213"/>
                <a:gd name="connsiteX23" fmla="*/ 24459 w 180701"/>
                <a:gd name="connsiteY23" fmla="*/ 52388 h 176213"/>
                <a:gd name="connsiteX24" fmla="*/ 29221 w 180701"/>
                <a:gd name="connsiteY24" fmla="*/ 42863 h 176213"/>
                <a:gd name="connsiteX25" fmla="*/ 36365 w 180701"/>
                <a:gd name="connsiteY25" fmla="*/ 35719 h 176213"/>
                <a:gd name="connsiteX26" fmla="*/ 45890 w 180701"/>
                <a:gd name="connsiteY26" fmla="*/ 21432 h 176213"/>
                <a:gd name="connsiteX27" fmla="*/ 55415 w 180701"/>
                <a:gd name="connsiteY27" fmla="*/ 16669 h 176213"/>
                <a:gd name="connsiteX28" fmla="*/ 81609 w 180701"/>
                <a:gd name="connsiteY28" fmla="*/ 9525 h 176213"/>
                <a:gd name="connsiteX29" fmla="*/ 91134 w 180701"/>
                <a:gd name="connsiteY29" fmla="*/ 4763 h 176213"/>
                <a:gd name="connsiteX30" fmla="*/ 98277 w 180701"/>
                <a:gd name="connsiteY30" fmla="*/ 0 h 176213"/>
                <a:gd name="connsiteX0" fmla="*/ 104513 w 180701"/>
                <a:gd name="connsiteY0" fmla="*/ 19059 h 176213"/>
                <a:gd name="connsiteX1" fmla="*/ 98277 w 180701"/>
                <a:gd name="connsiteY1" fmla="*/ 0 h 176213"/>
                <a:gd name="connsiteX2" fmla="*/ 122090 w 180701"/>
                <a:gd name="connsiteY2" fmla="*/ 30957 h 176213"/>
                <a:gd name="connsiteX3" fmla="*/ 124471 w 180701"/>
                <a:gd name="connsiteY3" fmla="*/ 38100 h 176213"/>
                <a:gd name="connsiteX4" fmla="*/ 131615 w 180701"/>
                <a:gd name="connsiteY4" fmla="*/ 42863 h 176213"/>
                <a:gd name="connsiteX5" fmla="*/ 138759 w 180701"/>
                <a:gd name="connsiteY5" fmla="*/ 50007 h 176213"/>
                <a:gd name="connsiteX6" fmla="*/ 153046 w 180701"/>
                <a:gd name="connsiteY6" fmla="*/ 64294 h 176213"/>
                <a:gd name="connsiteX7" fmla="*/ 157809 w 180701"/>
                <a:gd name="connsiteY7" fmla="*/ 73819 h 176213"/>
                <a:gd name="connsiteX8" fmla="*/ 167334 w 180701"/>
                <a:gd name="connsiteY8" fmla="*/ 88107 h 176213"/>
                <a:gd name="connsiteX9" fmla="*/ 174477 w 180701"/>
                <a:gd name="connsiteY9" fmla="*/ 126207 h 176213"/>
                <a:gd name="connsiteX10" fmla="*/ 164952 w 180701"/>
                <a:gd name="connsiteY10" fmla="*/ 171450 h 176213"/>
                <a:gd name="connsiteX11" fmla="*/ 153046 w 180701"/>
                <a:gd name="connsiteY11" fmla="*/ 176213 h 176213"/>
                <a:gd name="connsiteX12" fmla="*/ 145902 w 180701"/>
                <a:gd name="connsiteY12" fmla="*/ 173832 h 176213"/>
                <a:gd name="connsiteX13" fmla="*/ 95896 w 180701"/>
                <a:gd name="connsiteY13" fmla="*/ 169069 h 176213"/>
                <a:gd name="connsiteX14" fmla="*/ 72084 w 180701"/>
                <a:gd name="connsiteY14" fmla="*/ 164307 h 176213"/>
                <a:gd name="connsiteX15" fmla="*/ 57796 w 180701"/>
                <a:gd name="connsiteY15" fmla="*/ 159544 h 176213"/>
                <a:gd name="connsiteX16" fmla="*/ 31602 w 180701"/>
                <a:gd name="connsiteY16" fmla="*/ 152400 h 176213"/>
                <a:gd name="connsiteX17" fmla="*/ 24459 w 180701"/>
                <a:gd name="connsiteY17" fmla="*/ 150019 h 176213"/>
                <a:gd name="connsiteX18" fmla="*/ 7790 w 180701"/>
                <a:gd name="connsiteY18" fmla="*/ 140494 h 176213"/>
                <a:gd name="connsiteX19" fmla="*/ 5409 w 180701"/>
                <a:gd name="connsiteY19" fmla="*/ 130969 h 176213"/>
                <a:gd name="connsiteX20" fmla="*/ 646 w 180701"/>
                <a:gd name="connsiteY20" fmla="*/ 123825 h 176213"/>
                <a:gd name="connsiteX21" fmla="*/ 3027 w 180701"/>
                <a:gd name="connsiteY21" fmla="*/ 92869 h 176213"/>
                <a:gd name="connsiteX22" fmla="*/ 22077 w 180701"/>
                <a:gd name="connsiteY22" fmla="*/ 59532 h 176213"/>
                <a:gd name="connsiteX23" fmla="*/ 24459 w 180701"/>
                <a:gd name="connsiteY23" fmla="*/ 52388 h 176213"/>
                <a:gd name="connsiteX24" fmla="*/ 29221 w 180701"/>
                <a:gd name="connsiteY24" fmla="*/ 42863 h 176213"/>
                <a:gd name="connsiteX25" fmla="*/ 36365 w 180701"/>
                <a:gd name="connsiteY25" fmla="*/ 35719 h 176213"/>
                <a:gd name="connsiteX26" fmla="*/ 45890 w 180701"/>
                <a:gd name="connsiteY26" fmla="*/ 21432 h 176213"/>
                <a:gd name="connsiteX27" fmla="*/ 55415 w 180701"/>
                <a:gd name="connsiteY27" fmla="*/ 16669 h 176213"/>
                <a:gd name="connsiteX28" fmla="*/ 81609 w 180701"/>
                <a:gd name="connsiteY28" fmla="*/ 9525 h 176213"/>
                <a:gd name="connsiteX29" fmla="*/ 91134 w 180701"/>
                <a:gd name="connsiteY29" fmla="*/ 4763 h 176213"/>
                <a:gd name="connsiteX30" fmla="*/ 104513 w 180701"/>
                <a:gd name="connsiteY30" fmla="*/ 19059 h 176213"/>
                <a:gd name="connsiteX0" fmla="*/ 104513 w 180701"/>
                <a:gd name="connsiteY0" fmla="*/ 20048 h 177202"/>
                <a:gd name="connsiteX1" fmla="*/ 98277 w 180701"/>
                <a:gd name="connsiteY1" fmla="*/ 989 h 177202"/>
                <a:gd name="connsiteX2" fmla="*/ 122090 w 180701"/>
                <a:gd name="connsiteY2" fmla="*/ 31946 h 177202"/>
                <a:gd name="connsiteX3" fmla="*/ 124471 w 180701"/>
                <a:gd name="connsiteY3" fmla="*/ 39089 h 177202"/>
                <a:gd name="connsiteX4" fmla="*/ 131615 w 180701"/>
                <a:gd name="connsiteY4" fmla="*/ 43852 h 177202"/>
                <a:gd name="connsiteX5" fmla="*/ 138759 w 180701"/>
                <a:gd name="connsiteY5" fmla="*/ 50996 h 177202"/>
                <a:gd name="connsiteX6" fmla="*/ 153046 w 180701"/>
                <a:gd name="connsiteY6" fmla="*/ 65283 h 177202"/>
                <a:gd name="connsiteX7" fmla="*/ 157809 w 180701"/>
                <a:gd name="connsiteY7" fmla="*/ 74808 h 177202"/>
                <a:gd name="connsiteX8" fmla="*/ 167334 w 180701"/>
                <a:gd name="connsiteY8" fmla="*/ 89096 h 177202"/>
                <a:gd name="connsiteX9" fmla="*/ 174477 w 180701"/>
                <a:gd name="connsiteY9" fmla="*/ 127196 h 177202"/>
                <a:gd name="connsiteX10" fmla="*/ 164952 w 180701"/>
                <a:gd name="connsiteY10" fmla="*/ 172439 h 177202"/>
                <a:gd name="connsiteX11" fmla="*/ 153046 w 180701"/>
                <a:gd name="connsiteY11" fmla="*/ 177202 h 177202"/>
                <a:gd name="connsiteX12" fmla="*/ 145902 w 180701"/>
                <a:gd name="connsiteY12" fmla="*/ 174821 h 177202"/>
                <a:gd name="connsiteX13" fmla="*/ 95896 w 180701"/>
                <a:gd name="connsiteY13" fmla="*/ 170058 h 177202"/>
                <a:gd name="connsiteX14" fmla="*/ 72084 w 180701"/>
                <a:gd name="connsiteY14" fmla="*/ 165296 h 177202"/>
                <a:gd name="connsiteX15" fmla="*/ 57796 w 180701"/>
                <a:gd name="connsiteY15" fmla="*/ 160533 h 177202"/>
                <a:gd name="connsiteX16" fmla="*/ 31602 w 180701"/>
                <a:gd name="connsiteY16" fmla="*/ 153389 h 177202"/>
                <a:gd name="connsiteX17" fmla="*/ 24459 w 180701"/>
                <a:gd name="connsiteY17" fmla="*/ 151008 h 177202"/>
                <a:gd name="connsiteX18" fmla="*/ 7790 w 180701"/>
                <a:gd name="connsiteY18" fmla="*/ 141483 h 177202"/>
                <a:gd name="connsiteX19" fmla="*/ 5409 w 180701"/>
                <a:gd name="connsiteY19" fmla="*/ 131958 h 177202"/>
                <a:gd name="connsiteX20" fmla="*/ 646 w 180701"/>
                <a:gd name="connsiteY20" fmla="*/ 124814 h 177202"/>
                <a:gd name="connsiteX21" fmla="*/ 3027 w 180701"/>
                <a:gd name="connsiteY21" fmla="*/ 93858 h 177202"/>
                <a:gd name="connsiteX22" fmla="*/ 22077 w 180701"/>
                <a:gd name="connsiteY22" fmla="*/ 60521 h 177202"/>
                <a:gd name="connsiteX23" fmla="*/ 24459 w 180701"/>
                <a:gd name="connsiteY23" fmla="*/ 53377 h 177202"/>
                <a:gd name="connsiteX24" fmla="*/ 29221 w 180701"/>
                <a:gd name="connsiteY24" fmla="*/ 43852 h 177202"/>
                <a:gd name="connsiteX25" fmla="*/ 36365 w 180701"/>
                <a:gd name="connsiteY25" fmla="*/ 36708 h 177202"/>
                <a:gd name="connsiteX26" fmla="*/ 45890 w 180701"/>
                <a:gd name="connsiteY26" fmla="*/ 22421 h 177202"/>
                <a:gd name="connsiteX27" fmla="*/ 55415 w 180701"/>
                <a:gd name="connsiteY27" fmla="*/ 17658 h 177202"/>
                <a:gd name="connsiteX28" fmla="*/ 81609 w 180701"/>
                <a:gd name="connsiteY28" fmla="*/ 10514 h 177202"/>
                <a:gd name="connsiteX29" fmla="*/ 72079 w 180701"/>
                <a:gd name="connsiteY29" fmla="*/ 989 h 177202"/>
                <a:gd name="connsiteX30" fmla="*/ 104513 w 180701"/>
                <a:gd name="connsiteY30" fmla="*/ 20048 h 177202"/>
                <a:gd name="connsiteX0" fmla="*/ 104513 w 180701"/>
                <a:gd name="connsiteY0" fmla="*/ 20048 h 177202"/>
                <a:gd name="connsiteX1" fmla="*/ 104513 w 180701"/>
                <a:gd name="connsiteY1" fmla="*/ 0 h 177202"/>
                <a:gd name="connsiteX2" fmla="*/ 122090 w 180701"/>
                <a:gd name="connsiteY2" fmla="*/ 31946 h 177202"/>
                <a:gd name="connsiteX3" fmla="*/ 124471 w 180701"/>
                <a:gd name="connsiteY3" fmla="*/ 39089 h 177202"/>
                <a:gd name="connsiteX4" fmla="*/ 131615 w 180701"/>
                <a:gd name="connsiteY4" fmla="*/ 43852 h 177202"/>
                <a:gd name="connsiteX5" fmla="*/ 138759 w 180701"/>
                <a:gd name="connsiteY5" fmla="*/ 50996 h 177202"/>
                <a:gd name="connsiteX6" fmla="*/ 153046 w 180701"/>
                <a:gd name="connsiteY6" fmla="*/ 65283 h 177202"/>
                <a:gd name="connsiteX7" fmla="*/ 157809 w 180701"/>
                <a:gd name="connsiteY7" fmla="*/ 74808 h 177202"/>
                <a:gd name="connsiteX8" fmla="*/ 167334 w 180701"/>
                <a:gd name="connsiteY8" fmla="*/ 89096 h 177202"/>
                <a:gd name="connsiteX9" fmla="*/ 174477 w 180701"/>
                <a:gd name="connsiteY9" fmla="*/ 127196 h 177202"/>
                <a:gd name="connsiteX10" fmla="*/ 164952 w 180701"/>
                <a:gd name="connsiteY10" fmla="*/ 172439 h 177202"/>
                <a:gd name="connsiteX11" fmla="*/ 153046 w 180701"/>
                <a:gd name="connsiteY11" fmla="*/ 177202 h 177202"/>
                <a:gd name="connsiteX12" fmla="*/ 145902 w 180701"/>
                <a:gd name="connsiteY12" fmla="*/ 174821 h 177202"/>
                <a:gd name="connsiteX13" fmla="*/ 95896 w 180701"/>
                <a:gd name="connsiteY13" fmla="*/ 170058 h 177202"/>
                <a:gd name="connsiteX14" fmla="*/ 72084 w 180701"/>
                <a:gd name="connsiteY14" fmla="*/ 165296 h 177202"/>
                <a:gd name="connsiteX15" fmla="*/ 57796 w 180701"/>
                <a:gd name="connsiteY15" fmla="*/ 160533 h 177202"/>
                <a:gd name="connsiteX16" fmla="*/ 31602 w 180701"/>
                <a:gd name="connsiteY16" fmla="*/ 153389 h 177202"/>
                <a:gd name="connsiteX17" fmla="*/ 24459 w 180701"/>
                <a:gd name="connsiteY17" fmla="*/ 151008 h 177202"/>
                <a:gd name="connsiteX18" fmla="*/ 7790 w 180701"/>
                <a:gd name="connsiteY18" fmla="*/ 141483 h 177202"/>
                <a:gd name="connsiteX19" fmla="*/ 5409 w 180701"/>
                <a:gd name="connsiteY19" fmla="*/ 131958 h 177202"/>
                <a:gd name="connsiteX20" fmla="*/ 646 w 180701"/>
                <a:gd name="connsiteY20" fmla="*/ 124814 h 177202"/>
                <a:gd name="connsiteX21" fmla="*/ 3027 w 180701"/>
                <a:gd name="connsiteY21" fmla="*/ 93858 h 177202"/>
                <a:gd name="connsiteX22" fmla="*/ 22077 w 180701"/>
                <a:gd name="connsiteY22" fmla="*/ 60521 h 177202"/>
                <a:gd name="connsiteX23" fmla="*/ 24459 w 180701"/>
                <a:gd name="connsiteY23" fmla="*/ 53377 h 177202"/>
                <a:gd name="connsiteX24" fmla="*/ 29221 w 180701"/>
                <a:gd name="connsiteY24" fmla="*/ 43852 h 177202"/>
                <a:gd name="connsiteX25" fmla="*/ 36365 w 180701"/>
                <a:gd name="connsiteY25" fmla="*/ 36708 h 177202"/>
                <a:gd name="connsiteX26" fmla="*/ 45890 w 180701"/>
                <a:gd name="connsiteY26" fmla="*/ 22421 h 177202"/>
                <a:gd name="connsiteX27" fmla="*/ 55415 w 180701"/>
                <a:gd name="connsiteY27" fmla="*/ 17658 h 177202"/>
                <a:gd name="connsiteX28" fmla="*/ 81609 w 180701"/>
                <a:gd name="connsiteY28" fmla="*/ 10514 h 177202"/>
                <a:gd name="connsiteX29" fmla="*/ 72079 w 180701"/>
                <a:gd name="connsiteY29" fmla="*/ 989 h 177202"/>
                <a:gd name="connsiteX30" fmla="*/ 104513 w 180701"/>
                <a:gd name="connsiteY30" fmla="*/ 20048 h 177202"/>
                <a:gd name="connsiteX0" fmla="*/ 104513 w 180701"/>
                <a:gd name="connsiteY0" fmla="*/ 20048 h 177202"/>
                <a:gd name="connsiteX1" fmla="*/ 122090 w 180701"/>
                <a:gd name="connsiteY1" fmla="*/ 31946 h 177202"/>
                <a:gd name="connsiteX2" fmla="*/ 124471 w 180701"/>
                <a:gd name="connsiteY2" fmla="*/ 39089 h 177202"/>
                <a:gd name="connsiteX3" fmla="*/ 131615 w 180701"/>
                <a:gd name="connsiteY3" fmla="*/ 43852 h 177202"/>
                <a:gd name="connsiteX4" fmla="*/ 138759 w 180701"/>
                <a:gd name="connsiteY4" fmla="*/ 50996 h 177202"/>
                <a:gd name="connsiteX5" fmla="*/ 153046 w 180701"/>
                <a:gd name="connsiteY5" fmla="*/ 65283 h 177202"/>
                <a:gd name="connsiteX6" fmla="*/ 157809 w 180701"/>
                <a:gd name="connsiteY6" fmla="*/ 74808 h 177202"/>
                <a:gd name="connsiteX7" fmla="*/ 167334 w 180701"/>
                <a:gd name="connsiteY7" fmla="*/ 89096 h 177202"/>
                <a:gd name="connsiteX8" fmla="*/ 174477 w 180701"/>
                <a:gd name="connsiteY8" fmla="*/ 127196 h 177202"/>
                <a:gd name="connsiteX9" fmla="*/ 164952 w 180701"/>
                <a:gd name="connsiteY9" fmla="*/ 172439 h 177202"/>
                <a:gd name="connsiteX10" fmla="*/ 153046 w 180701"/>
                <a:gd name="connsiteY10" fmla="*/ 177202 h 177202"/>
                <a:gd name="connsiteX11" fmla="*/ 145902 w 180701"/>
                <a:gd name="connsiteY11" fmla="*/ 174821 h 177202"/>
                <a:gd name="connsiteX12" fmla="*/ 95896 w 180701"/>
                <a:gd name="connsiteY12" fmla="*/ 170058 h 177202"/>
                <a:gd name="connsiteX13" fmla="*/ 72084 w 180701"/>
                <a:gd name="connsiteY13" fmla="*/ 165296 h 177202"/>
                <a:gd name="connsiteX14" fmla="*/ 57796 w 180701"/>
                <a:gd name="connsiteY14" fmla="*/ 160533 h 177202"/>
                <a:gd name="connsiteX15" fmla="*/ 31602 w 180701"/>
                <a:gd name="connsiteY15" fmla="*/ 153389 h 177202"/>
                <a:gd name="connsiteX16" fmla="*/ 24459 w 180701"/>
                <a:gd name="connsiteY16" fmla="*/ 151008 h 177202"/>
                <a:gd name="connsiteX17" fmla="*/ 7790 w 180701"/>
                <a:gd name="connsiteY17" fmla="*/ 141483 h 177202"/>
                <a:gd name="connsiteX18" fmla="*/ 5409 w 180701"/>
                <a:gd name="connsiteY18" fmla="*/ 131958 h 177202"/>
                <a:gd name="connsiteX19" fmla="*/ 646 w 180701"/>
                <a:gd name="connsiteY19" fmla="*/ 124814 h 177202"/>
                <a:gd name="connsiteX20" fmla="*/ 3027 w 180701"/>
                <a:gd name="connsiteY20" fmla="*/ 93858 h 177202"/>
                <a:gd name="connsiteX21" fmla="*/ 22077 w 180701"/>
                <a:gd name="connsiteY21" fmla="*/ 60521 h 177202"/>
                <a:gd name="connsiteX22" fmla="*/ 24459 w 180701"/>
                <a:gd name="connsiteY22" fmla="*/ 53377 h 177202"/>
                <a:gd name="connsiteX23" fmla="*/ 29221 w 180701"/>
                <a:gd name="connsiteY23" fmla="*/ 43852 h 177202"/>
                <a:gd name="connsiteX24" fmla="*/ 36365 w 180701"/>
                <a:gd name="connsiteY24" fmla="*/ 36708 h 177202"/>
                <a:gd name="connsiteX25" fmla="*/ 45890 w 180701"/>
                <a:gd name="connsiteY25" fmla="*/ 22421 h 177202"/>
                <a:gd name="connsiteX26" fmla="*/ 55415 w 180701"/>
                <a:gd name="connsiteY26" fmla="*/ 17658 h 177202"/>
                <a:gd name="connsiteX27" fmla="*/ 81609 w 180701"/>
                <a:gd name="connsiteY27" fmla="*/ 10514 h 177202"/>
                <a:gd name="connsiteX28" fmla="*/ 72079 w 180701"/>
                <a:gd name="connsiteY28" fmla="*/ 989 h 177202"/>
                <a:gd name="connsiteX29" fmla="*/ 104513 w 180701"/>
                <a:gd name="connsiteY29" fmla="*/ 20048 h 177202"/>
                <a:gd name="connsiteX0" fmla="*/ 104513 w 180701"/>
                <a:gd name="connsiteY0" fmla="*/ 21037 h 178191"/>
                <a:gd name="connsiteX1" fmla="*/ 122090 w 180701"/>
                <a:gd name="connsiteY1" fmla="*/ 32935 h 178191"/>
                <a:gd name="connsiteX2" fmla="*/ 124471 w 180701"/>
                <a:gd name="connsiteY2" fmla="*/ 40078 h 178191"/>
                <a:gd name="connsiteX3" fmla="*/ 131615 w 180701"/>
                <a:gd name="connsiteY3" fmla="*/ 44841 h 178191"/>
                <a:gd name="connsiteX4" fmla="*/ 138759 w 180701"/>
                <a:gd name="connsiteY4" fmla="*/ 51985 h 178191"/>
                <a:gd name="connsiteX5" fmla="*/ 153046 w 180701"/>
                <a:gd name="connsiteY5" fmla="*/ 66272 h 178191"/>
                <a:gd name="connsiteX6" fmla="*/ 157809 w 180701"/>
                <a:gd name="connsiteY6" fmla="*/ 75797 h 178191"/>
                <a:gd name="connsiteX7" fmla="*/ 167334 w 180701"/>
                <a:gd name="connsiteY7" fmla="*/ 90085 h 178191"/>
                <a:gd name="connsiteX8" fmla="*/ 174477 w 180701"/>
                <a:gd name="connsiteY8" fmla="*/ 128185 h 178191"/>
                <a:gd name="connsiteX9" fmla="*/ 164952 w 180701"/>
                <a:gd name="connsiteY9" fmla="*/ 173428 h 178191"/>
                <a:gd name="connsiteX10" fmla="*/ 153046 w 180701"/>
                <a:gd name="connsiteY10" fmla="*/ 178191 h 178191"/>
                <a:gd name="connsiteX11" fmla="*/ 145902 w 180701"/>
                <a:gd name="connsiteY11" fmla="*/ 175810 h 178191"/>
                <a:gd name="connsiteX12" fmla="*/ 95896 w 180701"/>
                <a:gd name="connsiteY12" fmla="*/ 171047 h 178191"/>
                <a:gd name="connsiteX13" fmla="*/ 72084 w 180701"/>
                <a:gd name="connsiteY13" fmla="*/ 166285 h 178191"/>
                <a:gd name="connsiteX14" fmla="*/ 57796 w 180701"/>
                <a:gd name="connsiteY14" fmla="*/ 161522 h 178191"/>
                <a:gd name="connsiteX15" fmla="*/ 31602 w 180701"/>
                <a:gd name="connsiteY15" fmla="*/ 154378 h 178191"/>
                <a:gd name="connsiteX16" fmla="*/ 24459 w 180701"/>
                <a:gd name="connsiteY16" fmla="*/ 151997 h 178191"/>
                <a:gd name="connsiteX17" fmla="*/ 7790 w 180701"/>
                <a:gd name="connsiteY17" fmla="*/ 142472 h 178191"/>
                <a:gd name="connsiteX18" fmla="*/ 5409 w 180701"/>
                <a:gd name="connsiteY18" fmla="*/ 132947 h 178191"/>
                <a:gd name="connsiteX19" fmla="*/ 646 w 180701"/>
                <a:gd name="connsiteY19" fmla="*/ 125803 h 178191"/>
                <a:gd name="connsiteX20" fmla="*/ 3027 w 180701"/>
                <a:gd name="connsiteY20" fmla="*/ 94847 h 178191"/>
                <a:gd name="connsiteX21" fmla="*/ 22077 w 180701"/>
                <a:gd name="connsiteY21" fmla="*/ 61510 h 178191"/>
                <a:gd name="connsiteX22" fmla="*/ 24459 w 180701"/>
                <a:gd name="connsiteY22" fmla="*/ 54366 h 178191"/>
                <a:gd name="connsiteX23" fmla="*/ 29221 w 180701"/>
                <a:gd name="connsiteY23" fmla="*/ 44841 h 178191"/>
                <a:gd name="connsiteX24" fmla="*/ 36365 w 180701"/>
                <a:gd name="connsiteY24" fmla="*/ 37697 h 178191"/>
                <a:gd name="connsiteX25" fmla="*/ 45890 w 180701"/>
                <a:gd name="connsiteY25" fmla="*/ 23410 h 178191"/>
                <a:gd name="connsiteX26" fmla="*/ 55415 w 180701"/>
                <a:gd name="connsiteY26" fmla="*/ 18647 h 178191"/>
                <a:gd name="connsiteX27" fmla="*/ 81609 w 180701"/>
                <a:gd name="connsiteY27" fmla="*/ 11503 h 178191"/>
                <a:gd name="connsiteX28" fmla="*/ 72079 w 180701"/>
                <a:gd name="connsiteY28" fmla="*/ 989 h 178191"/>
                <a:gd name="connsiteX29" fmla="*/ 104513 w 180701"/>
                <a:gd name="connsiteY29" fmla="*/ 21037 h 178191"/>
                <a:gd name="connsiteX0" fmla="*/ 104513 w 180701"/>
                <a:gd name="connsiteY0" fmla="*/ 9534 h 166688"/>
                <a:gd name="connsiteX1" fmla="*/ 122090 w 180701"/>
                <a:gd name="connsiteY1" fmla="*/ 21432 h 166688"/>
                <a:gd name="connsiteX2" fmla="*/ 124471 w 180701"/>
                <a:gd name="connsiteY2" fmla="*/ 28575 h 166688"/>
                <a:gd name="connsiteX3" fmla="*/ 131615 w 180701"/>
                <a:gd name="connsiteY3" fmla="*/ 33338 h 166688"/>
                <a:gd name="connsiteX4" fmla="*/ 138759 w 180701"/>
                <a:gd name="connsiteY4" fmla="*/ 40482 h 166688"/>
                <a:gd name="connsiteX5" fmla="*/ 153046 w 180701"/>
                <a:gd name="connsiteY5" fmla="*/ 54769 h 166688"/>
                <a:gd name="connsiteX6" fmla="*/ 157809 w 180701"/>
                <a:gd name="connsiteY6" fmla="*/ 64294 h 166688"/>
                <a:gd name="connsiteX7" fmla="*/ 167334 w 180701"/>
                <a:gd name="connsiteY7" fmla="*/ 78582 h 166688"/>
                <a:gd name="connsiteX8" fmla="*/ 174477 w 180701"/>
                <a:gd name="connsiteY8" fmla="*/ 116682 h 166688"/>
                <a:gd name="connsiteX9" fmla="*/ 164952 w 180701"/>
                <a:gd name="connsiteY9" fmla="*/ 161925 h 166688"/>
                <a:gd name="connsiteX10" fmla="*/ 153046 w 180701"/>
                <a:gd name="connsiteY10" fmla="*/ 166688 h 166688"/>
                <a:gd name="connsiteX11" fmla="*/ 145902 w 180701"/>
                <a:gd name="connsiteY11" fmla="*/ 164307 h 166688"/>
                <a:gd name="connsiteX12" fmla="*/ 95896 w 180701"/>
                <a:gd name="connsiteY12" fmla="*/ 159544 h 166688"/>
                <a:gd name="connsiteX13" fmla="*/ 72084 w 180701"/>
                <a:gd name="connsiteY13" fmla="*/ 154782 h 166688"/>
                <a:gd name="connsiteX14" fmla="*/ 57796 w 180701"/>
                <a:gd name="connsiteY14" fmla="*/ 150019 h 166688"/>
                <a:gd name="connsiteX15" fmla="*/ 31602 w 180701"/>
                <a:gd name="connsiteY15" fmla="*/ 142875 h 166688"/>
                <a:gd name="connsiteX16" fmla="*/ 24459 w 180701"/>
                <a:gd name="connsiteY16" fmla="*/ 140494 h 166688"/>
                <a:gd name="connsiteX17" fmla="*/ 7790 w 180701"/>
                <a:gd name="connsiteY17" fmla="*/ 130969 h 166688"/>
                <a:gd name="connsiteX18" fmla="*/ 5409 w 180701"/>
                <a:gd name="connsiteY18" fmla="*/ 121444 h 166688"/>
                <a:gd name="connsiteX19" fmla="*/ 646 w 180701"/>
                <a:gd name="connsiteY19" fmla="*/ 114300 h 166688"/>
                <a:gd name="connsiteX20" fmla="*/ 3027 w 180701"/>
                <a:gd name="connsiteY20" fmla="*/ 83344 h 166688"/>
                <a:gd name="connsiteX21" fmla="*/ 22077 w 180701"/>
                <a:gd name="connsiteY21" fmla="*/ 50007 h 166688"/>
                <a:gd name="connsiteX22" fmla="*/ 24459 w 180701"/>
                <a:gd name="connsiteY22" fmla="*/ 42863 h 166688"/>
                <a:gd name="connsiteX23" fmla="*/ 29221 w 180701"/>
                <a:gd name="connsiteY23" fmla="*/ 33338 h 166688"/>
                <a:gd name="connsiteX24" fmla="*/ 36365 w 180701"/>
                <a:gd name="connsiteY24" fmla="*/ 26194 h 166688"/>
                <a:gd name="connsiteX25" fmla="*/ 45890 w 180701"/>
                <a:gd name="connsiteY25" fmla="*/ 11907 h 166688"/>
                <a:gd name="connsiteX26" fmla="*/ 55415 w 180701"/>
                <a:gd name="connsiteY26" fmla="*/ 7144 h 166688"/>
                <a:gd name="connsiteX27" fmla="*/ 81609 w 180701"/>
                <a:gd name="connsiteY27" fmla="*/ 0 h 166688"/>
                <a:gd name="connsiteX28" fmla="*/ 104513 w 180701"/>
                <a:gd name="connsiteY28" fmla="*/ 9534 h 1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0701" h="166688">
                  <a:moveTo>
                    <a:pt x="104513" y="9534"/>
                  </a:moveTo>
                  <a:lnTo>
                    <a:pt x="122090" y="21432"/>
                  </a:lnTo>
                  <a:cubicBezTo>
                    <a:pt x="122884" y="23813"/>
                    <a:pt x="122903" y="26615"/>
                    <a:pt x="124471" y="28575"/>
                  </a:cubicBezTo>
                  <a:cubicBezTo>
                    <a:pt x="126259" y="30810"/>
                    <a:pt x="129416" y="31506"/>
                    <a:pt x="131615" y="33338"/>
                  </a:cubicBezTo>
                  <a:cubicBezTo>
                    <a:pt x="134202" y="35494"/>
                    <a:pt x="136567" y="37925"/>
                    <a:pt x="138759" y="40482"/>
                  </a:cubicBezTo>
                  <a:cubicBezTo>
                    <a:pt x="150573" y="54266"/>
                    <a:pt x="140470" y="46386"/>
                    <a:pt x="153046" y="54769"/>
                  </a:cubicBezTo>
                  <a:cubicBezTo>
                    <a:pt x="154634" y="57944"/>
                    <a:pt x="155983" y="61250"/>
                    <a:pt x="157809" y="64294"/>
                  </a:cubicBezTo>
                  <a:cubicBezTo>
                    <a:pt x="160754" y="69202"/>
                    <a:pt x="167334" y="78582"/>
                    <a:pt x="167334" y="78582"/>
                  </a:cubicBezTo>
                  <a:cubicBezTo>
                    <a:pt x="174618" y="100437"/>
                    <a:pt x="171597" y="87874"/>
                    <a:pt x="174477" y="116682"/>
                  </a:cubicBezTo>
                  <a:cubicBezTo>
                    <a:pt x="173373" y="134347"/>
                    <a:pt x="180701" y="152082"/>
                    <a:pt x="164952" y="161925"/>
                  </a:cubicBezTo>
                  <a:cubicBezTo>
                    <a:pt x="161327" y="164190"/>
                    <a:pt x="157015" y="165100"/>
                    <a:pt x="153046" y="166688"/>
                  </a:cubicBezTo>
                  <a:cubicBezTo>
                    <a:pt x="150665" y="165894"/>
                    <a:pt x="148372" y="164756"/>
                    <a:pt x="145902" y="164307"/>
                  </a:cubicBezTo>
                  <a:cubicBezTo>
                    <a:pt x="132454" y="161862"/>
                    <a:pt x="107566" y="160442"/>
                    <a:pt x="95896" y="159544"/>
                  </a:cubicBezTo>
                  <a:cubicBezTo>
                    <a:pt x="87959" y="157957"/>
                    <a:pt x="79763" y="157342"/>
                    <a:pt x="72084" y="154782"/>
                  </a:cubicBezTo>
                  <a:cubicBezTo>
                    <a:pt x="67321" y="153194"/>
                    <a:pt x="62719" y="151003"/>
                    <a:pt x="57796" y="150019"/>
                  </a:cubicBezTo>
                  <a:cubicBezTo>
                    <a:pt x="40966" y="146653"/>
                    <a:pt x="49731" y="148918"/>
                    <a:pt x="31602" y="142875"/>
                  </a:cubicBezTo>
                  <a:cubicBezTo>
                    <a:pt x="29221" y="142081"/>
                    <a:pt x="26547" y="141886"/>
                    <a:pt x="24459" y="140494"/>
                  </a:cubicBezTo>
                  <a:cubicBezTo>
                    <a:pt x="14361" y="133763"/>
                    <a:pt x="19875" y="137012"/>
                    <a:pt x="7790" y="130969"/>
                  </a:cubicBezTo>
                  <a:cubicBezTo>
                    <a:pt x="6996" y="127794"/>
                    <a:pt x="6698" y="124452"/>
                    <a:pt x="5409" y="121444"/>
                  </a:cubicBezTo>
                  <a:cubicBezTo>
                    <a:pt x="4282" y="118813"/>
                    <a:pt x="825" y="117156"/>
                    <a:pt x="646" y="114300"/>
                  </a:cubicBezTo>
                  <a:cubicBezTo>
                    <a:pt x="0" y="103971"/>
                    <a:pt x="630" y="93412"/>
                    <a:pt x="3027" y="83344"/>
                  </a:cubicBezTo>
                  <a:cubicBezTo>
                    <a:pt x="5265" y="73944"/>
                    <a:pt x="16552" y="58294"/>
                    <a:pt x="22077" y="50007"/>
                  </a:cubicBezTo>
                  <a:cubicBezTo>
                    <a:pt x="23469" y="47918"/>
                    <a:pt x="23470" y="45170"/>
                    <a:pt x="24459" y="42863"/>
                  </a:cubicBezTo>
                  <a:cubicBezTo>
                    <a:pt x="25857" y="39600"/>
                    <a:pt x="27158" y="36227"/>
                    <a:pt x="29221" y="33338"/>
                  </a:cubicBezTo>
                  <a:cubicBezTo>
                    <a:pt x="31178" y="30598"/>
                    <a:pt x="34297" y="28852"/>
                    <a:pt x="36365" y="26194"/>
                  </a:cubicBezTo>
                  <a:cubicBezTo>
                    <a:pt x="39879" y="21676"/>
                    <a:pt x="40771" y="14467"/>
                    <a:pt x="45890" y="11907"/>
                  </a:cubicBezTo>
                  <a:cubicBezTo>
                    <a:pt x="49065" y="10319"/>
                    <a:pt x="52047" y="8267"/>
                    <a:pt x="55415" y="7144"/>
                  </a:cubicBezTo>
                  <a:cubicBezTo>
                    <a:pt x="60919" y="5309"/>
                    <a:pt x="74384" y="3096"/>
                    <a:pt x="81609" y="0"/>
                  </a:cubicBezTo>
                  <a:cubicBezTo>
                    <a:pt x="89792" y="398"/>
                    <a:pt x="97766" y="5962"/>
                    <a:pt x="104513" y="9534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91" name="Freeform 90"/>
            <p:cNvSpPr/>
            <p:nvPr/>
          </p:nvSpPr>
          <p:spPr>
            <a:xfrm rot="5555748">
              <a:off x="4310388" y="5072522"/>
              <a:ext cx="218420" cy="248647"/>
            </a:xfrm>
            <a:custGeom>
              <a:avLst/>
              <a:gdLst>
                <a:gd name="connsiteX0" fmla="*/ 79489 w 218420"/>
                <a:gd name="connsiteY0" fmla="*/ 7144 h 248647"/>
                <a:gd name="connsiteX1" fmla="*/ 79489 w 218420"/>
                <a:gd name="connsiteY1" fmla="*/ 7144 h 248647"/>
                <a:gd name="connsiteX2" fmla="*/ 122351 w 218420"/>
                <a:gd name="connsiteY2" fmla="*/ 9525 h 248647"/>
                <a:gd name="connsiteX3" fmla="*/ 143782 w 218420"/>
                <a:gd name="connsiteY3" fmla="*/ 19050 h 248647"/>
                <a:gd name="connsiteX4" fmla="*/ 155689 w 218420"/>
                <a:gd name="connsiteY4" fmla="*/ 21431 h 248647"/>
                <a:gd name="connsiteX5" fmla="*/ 162832 w 218420"/>
                <a:gd name="connsiteY5" fmla="*/ 23813 h 248647"/>
                <a:gd name="connsiteX6" fmla="*/ 167595 w 218420"/>
                <a:gd name="connsiteY6" fmla="*/ 30956 h 248647"/>
                <a:gd name="connsiteX7" fmla="*/ 174739 w 218420"/>
                <a:gd name="connsiteY7" fmla="*/ 38100 h 248647"/>
                <a:gd name="connsiteX8" fmla="*/ 186645 w 218420"/>
                <a:gd name="connsiteY8" fmla="*/ 52388 h 248647"/>
                <a:gd name="connsiteX9" fmla="*/ 191407 w 218420"/>
                <a:gd name="connsiteY9" fmla="*/ 59531 h 248647"/>
                <a:gd name="connsiteX10" fmla="*/ 198551 w 218420"/>
                <a:gd name="connsiteY10" fmla="*/ 80963 h 248647"/>
                <a:gd name="connsiteX11" fmla="*/ 203314 w 218420"/>
                <a:gd name="connsiteY11" fmla="*/ 95250 h 248647"/>
                <a:gd name="connsiteX12" fmla="*/ 208076 w 218420"/>
                <a:gd name="connsiteY12" fmla="*/ 104775 h 248647"/>
                <a:gd name="connsiteX13" fmla="*/ 210457 w 218420"/>
                <a:gd name="connsiteY13" fmla="*/ 114300 h 248647"/>
                <a:gd name="connsiteX14" fmla="*/ 212839 w 218420"/>
                <a:gd name="connsiteY14" fmla="*/ 121444 h 248647"/>
                <a:gd name="connsiteX15" fmla="*/ 212839 w 218420"/>
                <a:gd name="connsiteY15" fmla="*/ 202406 h 248647"/>
                <a:gd name="connsiteX16" fmla="*/ 200932 w 218420"/>
                <a:gd name="connsiteY16" fmla="*/ 230981 h 248647"/>
                <a:gd name="connsiteX17" fmla="*/ 191407 w 218420"/>
                <a:gd name="connsiteY17" fmla="*/ 233363 h 248647"/>
                <a:gd name="connsiteX18" fmla="*/ 124732 w 218420"/>
                <a:gd name="connsiteY18" fmla="*/ 235744 h 248647"/>
                <a:gd name="connsiteX19" fmla="*/ 115207 w 218420"/>
                <a:gd name="connsiteY19" fmla="*/ 230981 h 248647"/>
                <a:gd name="connsiteX20" fmla="*/ 100920 w 218420"/>
                <a:gd name="connsiteY20" fmla="*/ 226219 h 248647"/>
                <a:gd name="connsiteX21" fmla="*/ 86632 w 218420"/>
                <a:gd name="connsiteY21" fmla="*/ 214313 h 248647"/>
                <a:gd name="connsiteX22" fmla="*/ 77107 w 218420"/>
                <a:gd name="connsiteY22" fmla="*/ 207169 h 248647"/>
                <a:gd name="connsiteX23" fmla="*/ 72345 w 218420"/>
                <a:gd name="connsiteY23" fmla="*/ 200025 h 248647"/>
                <a:gd name="connsiteX24" fmla="*/ 58057 w 218420"/>
                <a:gd name="connsiteY24" fmla="*/ 188119 h 248647"/>
                <a:gd name="connsiteX25" fmla="*/ 41389 w 218420"/>
                <a:gd name="connsiteY25" fmla="*/ 166688 h 248647"/>
                <a:gd name="connsiteX26" fmla="*/ 31864 w 218420"/>
                <a:gd name="connsiteY26" fmla="*/ 152400 h 248647"/>
                <a:gd name="connsiteX27" fmla="*/ 29482 w 218420"/>
                <a:gd name="connsiteY27" fmla="*/ 145256 h 248647"/>
                <a:gd name="connsiteX28" fmla="*/ 24720 w 218420"/>
                <a:gd name="connsiteY28" fmla="*/ 138113 h 248647"/>
                <a:gd name="connsiteX29" fmla="*/ 19957 w 218420"/>
                <a:gd name="connsiteY29" fmla="*/ 119063 h 248647"/>
                <a:gd name="connsiteX30" fmla="*/ 15195 w 218420"/>
                <a:gd name="connsiteY30" fmla="*/ 109538 h 248647"/>
                <a:gd name="connsiteX31" fmla="*/ 12814 w 218420"/>
                <a:gd name="connsiteY31" fmla="*/ 102394 h 248647"/>
                <a:gd name="connsiteX32" fmla="*/ 10432 w 218420"/>
                <a:gd name="connsiteY32" fmla="*/ 92869 h 248647"/>
                <a:gd name="connsiteX33" fmla="*/ 8051 w 218420"/>
                <a:gd name="connsiteY33" fmla="*/ 85725 h 248647"/>
                <a:gd name="connsiteX34" fmla="*/ 907 w 218420"/>
                <a:gd name="connsiteY34" fmla="*/ 59531 h 248647"/>
                <a:gd name="connsiteX35" fmla="*/ 3289 w 218420"/>
                <a:gd name="connsiteY35" fmla="*/ 26194 h 248647"/>
                <a:gd name="connsiteX36" fmla="*/ 5670 w 218420"/>
                <a:gd name="connsiteY36" fmla="*/ 19050 h 248647"/>
                <a:gd name="connsiteX37" fmla="*/ 19957 w 218420"/>
                <a:gd name="connsiteY37" fmla="*/ 4763 h 248647"/>
                <a:gd name="connsiteX38" fmla="*/ 34245 w 218420"/>
                <a:gd name="connsiteY38" fmla="*/ 0 h 248647"/>
                <a:gd name="connsiteX39" fmla="*/ 65201 w 218420"/>
                <a:gd name="connsiteY39" fmla="*/ 2381 h 248647"/>
                <a:gd name="connsiteX40" fmla="*/ 79489 w 218420"/>
                <a:gd name="connsiteY40" fmla="*/ 7144 h 24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18420" h="248647">
                  <a:moveTo>
                    <a:pt x="79489" y="7144"/>
                  </a:moveTo>
                  <a:lnTo>
                    <a:pt x="79489" y="7144"/>
                  </a:lnTo>
                  <a:cubicBezTo>
                    <a:pt x="93776" y="7938"/>
                    <a:pt x="108162" y="7674"/>
                    <a:pt x="122351" y="9525"/>
                  </a:cubicBezTo>
                  <a:cubicBezTo>
                    <a:pt x="130554" y="10595"/>
                    <a:pt x="136246" y="16538"/>
                    <a:pt x="143782" y="19050"/>
                  </a:cubicBezTo>
                  <a:cubicBezTo>
                    <a:pt x="147622" y="20330"/>
                    <a:pt x="151762" y="20449"/>
                    <a:pt x="155689" y="21431"/>
                  </a:cubicBezTo>
                  <a:cubicBezTo>
                    <a:pt x="158124" y="22040"/>
                    <a:pt x="160451" y="23019"/>
                    <a:pt x="162832" y="23813"/>
                  </a:cubicBezTo>
                  <a:cubicBezTo>
                    <a:pt x="164420" y="26194"/>
                    <a:pt x="165763" y="28758"/>
                    <a:pt x="167595" y="30956"/>
                  </a:cubicBezTo>
                  <a:cubicBezTo>
                    <a:pt x="169751" y="33543"/>
                    <a:pt x="172782" y="35360"/>
                    <a:pt x="174739" y="38100"/>
                  </a:cubicBezTo>
                  <a:cubicBezTo>
                    <a:pt x="185725" y="53482"/>
                    <a:pt x="172561" y="42998"/>
                    <a:pt x="186645" y="52388"/>
                  </a:cubicBezTo>
                  <a:cubicBezTo>
                    <a:pt x="188232" y="54769"/>
                    <a:pt x="190245" y="56916"/>
                    <a:pt x="191407" y="59531"/>
                  </a:cubicBezTo>
                  <a:cubicBezTo>
                    <a:pt x="191412" y="59543"/>
                    <a:pt x="197358" y="77385"/>
                    <a:pt x="198551" y="80963"/>
                  </a:cubicBezTo>
                  <a:lnTo>
                    <a:pt x="203314" y="95250"/>
                  </a:lnTo>
                  <a:cubicBezTo>
                    <a:pt x="204437" y="98617"/>
                    <a:pt x="206830" y="101451"/>
                    <a:pt x="208076" y="104775"/>
                  </a:cubicBezTo>
                  <a:cubicBezTo>
                    <a:pt x="209225" y="107839"/>
                    <a:pt x="209558" y="111153"/>
                    <a:pt x="210457" y="114300"/>
                  </a:cubicBezTo>
                  <a:cubicBezTo>
                    <a:pt x="211147" y="116714"/>
                    <a:pt x="212045" y="119063"/>
                    <a:pt x="212839" y="121444"/>
                  </a:cubicBezTo>
                  <a:cubicBezTo>
                    <a:pt x="218420" y="154935"/>
                    <a:pt x="217490" y="143494"/>
                    <a:pt x="212839" y="202406"/>
                  </a:cubicBezTo>
                  <a:cubicBezTo>
                    <a:pt x="211614" y="217925"/>
                    <a:pt x="213362" y="225654"/>
                    <a:pt x="200932" y="230981"/>
                  </a:cubicBezTo>
                  <a:cubicBezTo>
                    <a:pt x="197924" y="232270"/>
                    <a:pt x="194582" y="232569"/>
                    <a:pt x="191407" y="233363"/>
                  </a:cubicBezTo>
                  <a:cubicBezTo>
                    <a:pt x="168480" y="248647"/>
                    <a:pt x="181982" y="241667"/>
                    <a:pt x="124732" y="235744"/>
                  </a:cubicBezTo>
                  <a:cubicBezTo>
                    <a:pt x="121201" y="235379"/>
                    <a:pt x="118503" y="232299"/>
                    <a:pt x="115207" y="230981"/>
                  </a:cubicBezTo>
                  <a:cubicBezTo>
                    <a:pt x="110546" y="229117"/>
                    <a:pt x="100920" y="226219"/>
                    <a:pt x="100920" y="226219"/>
                  </a:cubicBezTo>
                  <a:cubicBezTo>
                    <a:pt x="85131" y="215693"/>
                    <a:pt x="102674" y="228063"/>
                    <a:pt x="86632" y="214313"/>
                  </a:cubicBezTo>
                  <a:cubicBezTo>
                    <a:pt x="83619" y="211730"/>
                    <a:pt x="80282" y="209550"/>
                    <a:pt x="77107" y="207169"/>
                  </a:cubicBezTo>
                  <a:cubicBezTo>
                    <a:pt x="75520" y="204788"/>
                    <a:pt x="74177" y="202224"/>
                    <a:pt x="72345" y="200025"/>
                  </a:cubicBezTo>
                  <a:cubicBezTo>
                    <a:pt x="66615" y="193149"/>
                    <a:pt x="65082" y="192801"/>
                    <a:pt x="58057" y="188119"/>
                  </a:cubicBezTo>
                  <a:cubicBezTo>
                    <a:pt x="46664" y="171029"/>
                    <a:pt x="52579" y="177878"/>
                    <a:pt x="41389" y="166688"/>
                  </a:cubicBezTo>
                  <a:cubicBezTo>
                    <a:pt x="35725" y="149701"/>
                    <a:pt x="43756" y="170238"/>
                    <a:pt x="31864" y="152400"/>
                  </a:cubicBezTo>
                  <a:cubicBezTo>
                    <a:pt x="30472" y="150311"/>
                    <a:pt x="30605" y="147501"/>
                    <a:pt x="29482" y="145256"/>
                  </a:cubicBezTo>
                  <a:cubicBezTo>
                    <a:pt x="28202" y="142697"/>
                    <a:pt x="26307" y="140494"/>
                    <a:pt x="24720" y="138113"/>
                  </a:cubicBezTo>
                  <a:lnTo>
                    <a:pt x="19957" y="119063"/>
                  </a:lnTo>
                  <a:cubicBezTo>
                    <a:pt x="19096" y="115619"/>
                    <a:pt x="16593" y="112801"/>
                    <a:pt x="15195" y="109538"/>
                  </a:cubicBezTo>
                  <a:cubicBezTo>
                    <a:pt x="14206" y="107231"/>
                    <a:pt x="13504" y="104808"/>
                    <a:pt x="12814" y="102394"/>
                  </a:cubicBezTo>
                  <a:cubicBezTo>
                    <a:pt x="11915" y="99247"/>
                    <a:pt x="11331" y="96016"/>
                    <a:pt x="10432" y="92869"/>
                  </a:cubicBezTo>
                  <a:cubicBezTo>
                    <a:pt x="9742" y="90455"/>
                    <a:pt x="8711" y="88147"/>
                    <a:pt x="8051" y="85725"/>
                  </a:cubicBezTo>
                  <a:cubicBezTo>
                    <a:pt x="0" y="56201"/>
                    <a:pt x="6387" y="75967"/>
                    <a:pt x="907" y="59531"/>
                  </a:cubicBezTo>
                  <a:cubicBezTo>
                    <a:pt x="1701" y="48419"/>
                    <a:pt x="1987" y="37258"/>
                    <a:pt x="3289" y="26194"/>
                  </a:cubicBezTo>
                  <a:cubicBezTo>
                    <a:pt x="3582" y="23701"/>
                    <a:pt x="4425" y="21229"/>
                    <a:pt x="5670" y="19050"/>
                  </a:cubicBezTo>
                  <a:cubicBezTo>
                    <a:pt x="9237" y="12808"/>
                    <a:pt x="13329" y="7709"/>
                    <a:pt x="19957" y="4763"/>
                  </a:cubicBezTo>
                  <a:cubicBezTo>
                    <a:pt x="24545" y="2724"/>
                    <a:pt x="34245" y="0"/>
                    <a:pt x="34245" y="0"/>
                  </a:cubicBezTo>
                  <a:cubicBezTo>
                    <a:pt x="44564" y="794"/>
                    <a:pt x="54979" y="767"/>
                    <a:pt x="65201" y="2381"/>
                  </a:cubicBezTo>
                  <a:cubicBezTo>
                    <a:pt x="70160" y="3164"/>
                    <a:pt x="77108" y="6350"/>
                    <a:pt x="79489" y="7144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4039606" y="4656819"/>
              <a:ext cx="230982" cy="80962"/>
            </a:xfrm>
            <a:custGeom>
              <a:avLst/>
              <a:gdLst>
                <a:gd name="connsiteX0" fmla="*/ 0 w 230982"/>
                <a:gd name="connsiteY0" fmla="*/ 0 h 80962"/>
                <a:gd name="connsiteX1" fmla="*/ 0 w 230982"/>
                <a:gd name="connsiteY1" fmla="*/ 0 h 80962"/>
                <a:gd name="connsiteX2" fmla="*/ 11907 w 230982"/>
                <a:gd name="connsiteY2" fmla="*/ 21431 h 80962"/>
                <a:gd name="connsiteX3" fmla="*/ 16669 w 230982"/>
                <a:gd name="connsiteY3" fmla="*/ 30956 h 80962"/>
                <a:gd name="connsiteX4" fmla="*/ 23813 w 230982"/>
                <a:gd name="connsiteY4" fmla="*/ 35719 h 80962"/>
                <a:gd name="connsiteX5" fmla="*/ 33338 w 230982"/>
                <a:gd name="connsiteY5" fmla="*/ 47625 h 80962"/>
                <a:gd name="connsiteX6" fmla="*/ 73819 w 230982"/>
                <a:gd name="connsiteY6" fmla="*/ 76200 h 80962"/>
                <a:gd name="connsiteX7" fmla="*/ 138113 w 230982"/>
                <a:gd name="connsiteY7" fmla="*/ 80962 h 80962"/>
                <a:gd name="connsiteX8" fmla="*/ 164307 w 230982"/>
                <a:gd name="connsiteY8" fmla="*/ 76200 h 80962"/>
                <a:gd name="connsiteX9" fmla="*/ 171450 w 230982"/>
                <a:gd name="connsiteY9" fmla="*/ 71437 h 80962"/>
                <a:gd name="connsiteX10" fmla="*/ 185738 w 230982"/>
                <a:gd name="connsiteY10" fmla="*/ 66675 h 80962"/>
                <a:gd name="connsiteX11" fmla="*/ 207169 w 230982"/>
                <a:gd name="connsiteY11" fmla="*/ 50006 h 80962"/>
                <a:gd name="connsiteX12" fmla="*/ 226219 w 230982"/>
                <a:gd name="connsiteY12" fmla="*/ 30956 h 80962"/>
                <a:gd name="connsiteX13" fmla="*/ 230982 w 230982"/>
                <a:gd name="connsiteY13" fmla="*/ 30956 h 80962"/>
                <a:gd name="connsiteX14" fmla="*/ 169069 w 230982"/>
                <a:gd name="connsiteY14" fmla="*/ 11906 h 80962"/>
                <a:gd name="connsiteX15" fmla="*/ 104775 w 230982"/>
                <a:gd name="connsiteY15" fmla="*/ 2381 h 80962"/>
                <a:gd name="connsiteX16" fmla="*/ 64294 w 230982"/>
                <a:gd name="connsiteY16" fmla="*/ 0 h 80962"/>
                <a:gd name="connsiteX17" fmla="*/ 0 w 230982"/>
                <a:gd name="connsiteY17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0982" h="80962">
                  <a:moveTo>
                    <a:pt x="0" y="0"/>
                  </a:moveTo>
                  <a:lnTo>
                    <a:pt x="0" y="0"/>
                  </a:lnTo>
                  <a:cubicBezTo>
                    <a:pt x="3969" y="7144"/>
                    <a:pt x="8032" y="14236"/>
                    <a:pt x="11907" y="21431"/>
                  </a:cubicBezTo>
                  <a:cubicBezTo>
                    <a:pt x="13590" y="24556"/>
                    <a:pt x="14397" y="28229"/>
                    <a:pt x="16669" y="30956"/>
                  </a:cubicBezTo>
                  <a:cubicBezTo>
                    <a:pt x="18501" y="33155"/>
                    <a:pt x="21432" y="34131"/>
                    <a:pt x="23813" y="35719"/>
                  </a:cubicBezTo>
                  <a:cubicBezTo>
                    <a:pt x="27998" y="48275"/>
                    <a:pt x="23080" y="38393"/>
                    <a:pt x="33338" y="47625"/>
                  </a:cubicBezTo>
                  <a:cubicBezTo>
                    <a:pt x="45192" y="58294"/>
                    <a:pt x="55901" y="74873"/>
                    <a:pt x="73819" y="76200"/>
                  </a:cubicBezTo>
                  <a:lnTo>
                    <a:pt x="138113" y="80962"/>
                  </a:lnTo>
                  <a:cubicBezTo>
                    <a:pt x="144674" y="80142"/>
                    <a:pt x="156967" y="79870"/>
                    <a:pt x="164307" y="76200"/>
                  </a:cubicBezTo>
                  <a:cubicBezTo>
                    <a:pt x="166867" y="74920"/>
                    <a:pt x="168835" y="72599"/>
                    <a:pt x="171450" y="71437"/>
                  </a:cubicBezTo>
                  <a:cubicBezTo>
                    <a:pt x="176038" y="69398"/>
                    <a:pt x="185738" y="66675"/>
                    <a:pt x="185738" y="66675"/>
                  </a:cubicBezTo>
                  <a:cubicBezTo>
                    <a:pt x="194049" y="61134"/>
                    <a:pt x="201143" y="57754"/>
                    <a:pt x="207169" y="50006"/>
                  </a:cubicBezTo>
                  <a:cubicBezTo>
                    <a:pt x="217116" y="37217"/>
                    <a:pt x="212534" y="35518"/>
                    <a:pt x="226219" y="30956"/>
                  </a:cubicBezTo>
                  <a:cubicBezTo>
                    <a:pt x="227725" y="30454"/>
                    <a:pt x="229394" y="30956"/>
                    <a:pt x="230982" y="30956"/>
                  </a:cubicBezTo>
                  <a:lnTo>
                    <a:pt x="169069" y="11906"/>
                  </a:lnTo>
                  <a:lnTo>
                    <a:pt x="104775" y="2381"/>
                  </a:lnTo>
                  <a:lnTo>
                    <a:pt x="6429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4237250" y="4687775"/>
              <a:ext cx="80963" cy="106299"/>
            </a:xfrm>
            <a:custGeom>
              <a:avLst/>
              <a:gdLst>
                <a:gd name="connsiteX0" fmla="*/ 80963 w 80963"/>
                <a:gd name="connsiteY0" fmla="*/ 33338 h 106299"/>
                <a:gd name="connsiteX1" fmla="*/ 80963 w 80963"/>
                <a:gd name="connsiteY1" fmla="*/ 33338 h 106299"/>
                <a:gd name="connsiteX2" fmla="*/ 76200 w 80963"/>
                <a:gd name="connsiteY2" fmla="*/ 54769 h 106299"/>
                <a:gd name="connsiteX3" fmla="*/ 66675 w 80963"/>
                <a:gd name="connsiteY3" fmla="*/ 69056 h 106299"/>
                <a:gd name="connsiteX4" fmla="*/ 57150 w 80963"/>
                <a:gd name="connsiteY4" fmla="*/ 83344 h 106299"/>
                <a:gd name="connsiteX5" fmla="*/ 47625 w 80963"/>
                <a:gd name="connsiteY5" fmla="*/ 97631 h 106299"/>
                <a:gd name="connsiteX6" fmla="*/ 45244 w 80963"/>
                <a:gd name="connsiteY6" fmla="*/ 104775 h 106299"/>
                <a:gd name="connsiteX7" fmla="*/ 14288 w 80963"/>
                <a:gd name="connsiteY7" fmla="*/ 100013 h 106299"/>
                <a:gd name="connsiteX8" fmla="*/ 9525 w 80963"/>
                <a:gd name="connsiteY8" fmla="*/ 92869 h 106299"/>
                <a:gd name="connsiteX9" fmla="*/ 4763 w 80963"/>
                <a:gd name="connsiteY9" fmla="*/ 69056 h 106299"/>
                <a:gd name="connsiteX10" fmla="*/ 0 w 80963"/>
                <a:gd name="connsiteY10" fmla="*/ 54769 h 106299"/>
                <a:gd name="connsiteX11" fmla="*/ 2381 w 80963"/>
                <a:gd name="connsiteY11" fmla="*/ 45244 h 106299"/>
                <a:gd name="connsiteX12" fmla="*/ 4763 w 80963"/>
                <a:gd name="connsiteY12" fmla="*/ 38100 h 106299"/>
                <a:gd name="connsiteX13" fmla="*/ 9525 w 80963"/>
                <a:gd name="connsiteY13" fmla="*/ 16669 h 106299"/>
                <a:gd name="connsiteX14" fmla="*/ 14288 w 80963"/>
                <a:gd name="connsiteY14" fmla="*/ 9525 h 106299"/>
                <a:gd name="connsiteX15" fmla="*/ 23813 w 80963"/>
                <a:gd name="connsiteY15" fmla="*/ 0 h 106299"/>
                <a:gd name="connsiteX16" fmla="*/ 80963 w 80963"/>
                <a:gd name="connsiteY16" fmla="*/ 33338 h 10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963" h="106299">
                  <a:moveTo>
                    <a:pt x="80963" y="33338"/>
                  </a:moveTo>
                  <a:lnTo>
                    <a:pt x="80963" y="33338"/>
                  </a:lnTo>
                  <a:cubicBezTo>
                    <a:pt x="79375" y="40482"/>
                    <a:pt x="78918" y="47974"/>
                    <a:pt x="76200" y="54769"/>
                  </a:cubicBezTo>
                  <a:cubicBezTo>
                    <a:pt x="74074" y="60083"/>
                    <a:pt x="66675" y="69056"/>
                    <a:pt x="66675" y="69056"/>
                  </a:cubicBezTo>
                  <a:cubicBezTo>
                    <a:pt x="62122" y="82718"/>
                    <a:pt x="67555" y="69967"/>
                    <a:pt x="57150" y="83344"/>
                  </a:cubicBezTo>
                  <a:cubicBezTo>
                    <a:pt x="53636" y="87862"/>
                    <a:pt x="47625" y="97631"/>
                    <a:pt x="47625" y="97631"/>
                  </a:cubicBezTo>
                  <a:cubicBezTo>
                    <a:pt x="46831" y="100012"/>
                    <a:pt x="47705" y="104283"/>
                    <a:pt x="45244" y="104775"/>
                  </a:cubicBezTo>
                  <a:cubicBezTo>
                    <a:pt x="37626" y="106299"/>
                    <a:pt x="23015" y="102195"/>
                    <a:pt x="14288" y="100013"/>
                  </a:cubicBezTo>
                  <a:cubicBezTo>
                    <a:pt x="12700" y="97632"/>
                    <a:pt x="10652" y="95500"/>
                    <a:pt x="9525" y="92869"/>
                  </a:cubicBezTo>
                  <a:cubicBezTo>
                    <a:pt x="7151" y="87329"/>
                    <a:pt x="5945" y="73782"/>
                    <a:pt x="4763" y="69056"/>
                  </a:cubicBezTo>
                  <a:cubicBezTo>
                    <a:pt x="3545" y="64186"/>
                    <a:pt x="0" y="54769"/>
                    <a:pt x="0" y="54769"/>
                  </a:cubicBezTo>
                  <a:cubicBezTo>
                    <a:pt x="794" y="51594"/>
                    <a:pt x="1482" y="48391"/>
                    <a:pt x="2381" y="45244"/>
                  </a:cubicBezTo>
                  <a:cubicBezTo>
                    <a:pt x="3071" y="42830"/>
                    <a:pt x="4218" y="40550"/>
                    <a:pt x="4763" y="38100"/>
                  </a:cubicBezTo>
                  <a:cubicBezTo>
                    <a:pt x="6226" y="31517"/>
                    <a:pt x="6309" y="23100"/>
                    <a:pt x="9525" y="16669"/>
                  </a:cubicBezTo>
                  <a:cubicBezTo>
                    <a:pt x="10805" y="14109"/>
                    <a:pt x="12425" y="11698"/>
                    <a:pt x="14288" y="9525"/>
                  </a:cubicBezTo>
                  <a:cubicBezTo>
                    <a:pt x="17210" y="6116"/>
                    <a:pt x="23813" y="0"/>
                    <a:pt x="23813" y="0"/>
                  </a:cubicBezTo>
                  <a:lnTo>
                    <a:pt x="80963" y="33338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4284726" y="4852081"/>
              <a:ext cx="247799" cy="259557"/>
            </a:xfrm>
            <a:custGeom>
              <a:avLst/>
              <a:gdLst>
                <a:gd name="connsiteX0" fmla="*/ 7293 w 247799"/>
                <a:gd name="connsiteY0" fmla="*/ 33338 h 259557"/>
                <a:gd name="connsiteX1" fmla="*/ 7293 w 247799"/>
                <a:gd name="connsiteY1" fmla="*/ 33338 h 259557"/>
                <a:gd name="connsiteX2" fmla="*/ 23962 w 247799"/>
                <a:gd name="connsiteY2" fmla="*/ 16669 h 259557"/>
                <a:gd name="connsiteX3" fmla="*/ 40630 w 247799"/>
                <a:gd name="connsiteY3" fmla="*/ 11907 h 259557"/>
                <a:gd name="connsiteX4" fmla="*/ 50155 w 247799"/>
                <a:gd name="connsiteY4" fmla="*/ 7144 h 259557"/>
                <a:gd name="connsiteX5" fmla="*/ 57299 w 247799"/>
                <a:gd name="connsiteY5" fmla="*/ 4763 h 259557"/>
                <a:gd name="connsiteX6" fmla="*/ 85874 w 247799"/>
                <a:gd name="connsiteY6" fmla="*/ 0 h 259557"/>
                <a:gd name="connsiteX7" fmla="*/ 135880 w 247799"/>
                <a:gd name="connsiteY7" fmla="*/ 2382 h 259557"/>
                <a:gd name="connsiteX8" fmla="*/ 150168 w 247799"/>
                <a:gd name="connsiteY8" fmla="*/ 7144 h 259557"/>
                <a:gd name="connsiteX9" fmla="*/ 157312 w 247799"/>
                <a:gd name="connsiteY9" fmla="*/ 9525 h 259557"/>
                <a:gd name="connsiteX10" fmla="*/ 164455 w 247799"/>
                <a:gd name="connsiteY10" fmla="*/ 11907 h 259557"/>
                <a:gd name="connsiteX11" fmla="*/ 171599 w 247799"/>
                <a:gd name="connsiteY11" fmla="*/ 19050 h 259557"/>
                <a:gd name="connsiteX12" fmla="*/ 178743 w 247799"/>
                <a:gd name="connsiteY12" fmla="*/ 21432 h 259557"/>
                <a:gd name="connsiteX13" fmla="*/ 185887 w 247799"/>
                <a:gd name="connsiteY13" fmla="*/ 26194 h 259557"/>
                <a:gd name="connsiteX14" fmla="*/ 193030 w 247799"/>
                <a:gd name="connsiteY14" fmla="*/ 35719 h 259557"/>
                <a:gd name="connsiteX15" fmla="*/ 209699 w 247799"/>
                <a:gd name="connsiteY15" fmla="*/ 50007 h 259557"/>
                <a:gd name="connsiteX16" fmla="*/ 235893 w 247799"/>
                <a:gd name="connsiteY16" fmla="*/ 102394 h 259557"/>
                <a:gd name="connsiteX17" fmla="*/ 247799 w 247799"/>
                <a:gd name="connsiteY17" fmla="*/ 150019 h 259557"/>
                <a:gd name="connsiteX18" fmla="*/ 245418 w 247799"/>
                <a:gd name="connsiteY18" fmla="*/ 166688 h 259557"/>
                <a:gd name="connsiteX19" fmla="*/ 235893 w 247799"/>
                <a:gd name="connsiteY19" fmla="*/ 185738 h 259557"/>
                <a:gd name="connsiteX20" fmla="*/ 231130 w 247799"/>
                <a:gd name="connsiteY20" fmla="*/ 192882 h 259557"/>
                <a:gd name="connsiteX21" fmla="*/ 228749 w 247799"/>
                <a:gd name="connsiteY21" fmla="*/ 202407 h 259557"/>
                <a:gd name="connsiteX22" fmla="*/ 212080 w 247799"/>
                <a:gd name="connsiteY22" fmla="*/ 221457 h 259557"/>
                <a:gd name="connsiteX23" fmla="*/ 173980 w 247799"/>
                <a:gd name="connsiteY23" fmla="*/ 230982 h 259557"/>
                <a:gd name="connsiteX24" fmla="*/ 166837 w 247799"/>
                <a:gd name="connsiteY24" fmla="*/ 235744 h 259557"/>
                <a:gd name="connsiteX25" fmla="*/ 159693 w 247799"/>
                <a:gd name="connsiteY25" fmla="*/ 242888 h 259557"/>
                <a:gd name="connsiteX26" fmla="*/ 143024 w 247799"/>
                <a:gd name="connsiteY26" fmla="*/ 252413 h 259557"/>
                <a:gd name="connsiteX27" fmla="*/ 126355 w 247799"/>
                <a:gd name="connsiteY27" fmla="*/ 254794 h 259557"/>
                <a:gd name="connsiteX28" fmla="*/ 95399 w 247799"/>
                <a:gd name="connsiteY28" fmla="*/ 259557 h 259557"/>
                <a:gd name="connsiteX29" fmla="*/ 76349 w 247799"/>
                <a:gd name="connsiteY29" fmla="*/ 257175 h 259557"/>
                <a:gd name="connsiteX30" fmla="*/ 57299 w 247799"/>
                <a:gd name="connsiteY30" fmla="*/ 252413 h 259557"/>
                <a:gd name="connsiteX31" fmla="*/ 50155 w 247799"/>
                <a:gd name="connsiteY31" fmla="*/ 250032 h 259557"/>
                <a:gd name="connsiteX32" fmla="*/ 43012 w 247799"/>
                <a:gd name="connsiteY32" fmla="*/ 245269 h 259557"/>
                <a:gd name="connsiteX33" fmla="*/ 35868 w 247799"/>
                <a:gd name="connsiteY33" fmla="*/ 238125 h 259557"/>
                <a:gd name="connsiteX34" fmla="*/ 28724 w 247799"/>
                <a:gd name="connsiteY34" fmla="*/ 235744 h 259557"/>
                <a:gd name="connsiteX35" fmla="*/ 14437 w 247799"/>
                <a:gd name="connsiteY35" fmla="*/ 223838 h 259557"/>
                <a:gd name="connsiteX36" fmla="*/ 12055 w 247799"/>
                <a:gd name="connsiteY36" fmla="*/ 216694 h 259557"/>
                <a:gd name="connsiteX37" fmla="*/ 2530 w 247799"/>
                <a:gd name="connsiteY37" fmla="*/ 200025 h 259557"/>
                <a:gd name="connsiteX38" fmla="*/ 149 w 247799"/>
                <a:gd name="connsiteY38" fmla="*/ 192882 h 259557"/>
                <a:gd name="connsiteX39" fmla="*/ 4912 w 247799"/>
                <a:gd name="connsiteY39" fmla="*/ 173832 h 259557"/>
                <a:gd name="connsiteX40" fmla="*/ 2530 w 247799"/>
                <a:gd name="connsiteY40" fmla="*/ 135732 h 259557"/>
                <a:gd name="connsiteX41" fmla="*/ 149 w 247799"/>
                <a:gd name="connsiteY41" fmla="*/ 126207 h 259557"/>
                <a:gd name="connsiteX42" fmla="*/ 4912 w 247799"/>
                <a:gd name="connsiteY42" fmla="*/ 83344 h 259557"/>
                <a:gd name="connsiteX43" fmla="*/ 7293 w 247799"/>
                <a:gd name="connsiteY43" fmla="*/ 69057 h 259557"/>
                <a:gd name="connsiteX44" fmla="*/ 12055 w 247799"/>
                <a:gd name="connsiteY44" fmla="*/ 50007 h 259557"/>
                <a:gd name="connsiteX45" fmla="*/ 7293 w 247799"/>
                <a:gd name="connsiteY45" fmla="*/ 33338 h 259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47799" h="259557">
                  <a:moveTo>
                    <a:pt x="7293" y="33338"/>
                  </a:moveTo>
                  <a:lnTo>
                    <a:pt x="7293" y="33338"/>
                  </a:lnTo>
                  <a:cubicBezTo>
                    <a:pt x="12849" y="27782"/>
                    <a:pt x="17826" y="21578"/>
                    <a:pt x="23962" y="16669"/>
                  </a:cubicBezTo>
                  <a:cubicBezTo>
                    <a:pt x="25515" y="15427"/>
                    <a:pt x="40008" y="12063"/>
                    <a:pt x="40630" y="11907"/>
                  </a:cubicBezTo>
                  <a:cubicBezTo>
                    <a:pt x="43805" y="10319"/>
                    <a:pt x="46892" y="8542"/>
                    <a:pt x="50155" y="7144"/>
                  </a:cubicBezTo>
                  <a:cubicBezTo>
                    <a:pt x="52462" y="6155"/>
                    <a:pt x="54885" y="5453"/>
                    <a:pt x="57299" y="4763"/>
                  </a:cubicBezTo>
                  <a:cubicBezTo>
                    <a:pt x="69535" y="1267"/>
                    <a:pt x="70415" y="1933"/>
                    <a:pt x="85874" y="0"/>
                  </a:cubicBezTo>
                  <a:cubicBezTo>
                    <a:pt x="102543" y="794"/>
                    <a:pt x="119295" y="539"/>
                    <a:pt x="135880" y="2382"/>
                  </a:cubicBezTo>
                  <a:cubicBezTo>
                    <a:pt x="140870" y="2936"/>
                    <a:pt x="145405" y="5557"/>
                    <a:pt x="150168" y="7144"/>
                  </a:cubicBezTo>
                  <a:lnTo>
                    <a:pt x="157312" y="9525"/>
                  </a:lnTo>
                  <a:lnTo>
                    <a:pt x="164455" y="11907"/>
                  </a:lnTo>
                  <a:cubicBezTo>
                    <a:pt x="166836" y="14288"/>
                    <a:pt x="168797" y="17182"/>
                    <a:pt x="171599" y="19050"/>
                  </a:cubicBezTo>
                  <a:cubicBezTo>
                    <a:pt x="173688" y="20442"/>
                    <a:pt x="176498" y="20309"/>
                    <a:pt x="178743" y="21432"/>
                  </a:cubicBezTo>
                  <a:cubicBezTo>
                    <a:pt x="181303" y="22712"/>
                    <a:pt x="183506" y="24607"/>
                    <a:pt x="185887" y="26194"/>
                  </a:cubicBezTo>
                  <a:cubicBezTo>
                    <a:pt x="188268" y="29369"/>
                    <a:pt x="190064" y="33082"/>
                    <a:pt x="193030" y="35719"/>
                  </a:cubicBezTo>
                  <a:cubicBezTo>
                    <a:pt x="211947" y="52534"/>
                    <a:pt x="203781" y="38169"/>
                    <a:pt x="209699" y="50007"/>
                  </a:cubicBezTo>
                  <a:lnTo>
                    <a:pt x="235893" y="102394"/>
                  </a:lnTo>
                  <a:lnTo>
                    <a:pt x="247799" y="150019"/>
                  </a:lnTo>
                  <a:lnTo>
                    <a:pt x="245418" y="166688"/>
                  </a:lnTo>
                  <a:cubicBezTo>
                    <a:pt x="242243" y="173038"/>
                    <a:pt x="239293" y="179505"/>
                    <a:pt x="235893" y="185738"/>
                  </a:cubicBezTo>
                  <a:cubicBezTo>
                    <a:pt x="234522" y="188251"/>
                    <a:pt x="232257" y="190251"/>
                    <a:pt x="231130" y="192882"/>
                  </a:cubicBezTo>
                  <a:cubicBezTo>
                    <a:pt x="229841" y="195890"/>
                    <a:pt x="230213" y="199480"/>
                    <a:pt x="228749" y="202407"/>
                  </a:cubicBezTo>
                  <a:cubicBezTo>
                    <a:pt x="225971" y="207962"/>
                    <a:pt x="219818" y="219076"/>
                    <a:pt x="212080" y="221457"/>
                  </a:cubicBezTo>
                  <a:cubicBezTo>
                    <a:pt x="207610" y="222833"/>
                    <a:pt x="180898" y="226370"/>
                    <a:pt x="173980" y="230982"/>
                  </a:cubicBezTo>
                  <a:cubicBezTo>
                    <a:pt x="171599" y="232569"/>
                    <a:pt x="169035" y="233912"/>
                    <a:pt x="166837" y="235744"/>
                  </a:cubicBezTo>
                  <a:cubicBezTo>
                    <a:pt x="164250" y="237900"/>
                    <a:pt x="162280" y="240732"/>
                    <a:pt x="159693" y="242888"/>
                  </a:cubicBezTo>
                  <a:cubicBezTo>
                    <a:pt x="156549" y="245508"/>
                    <a:pt x="146483" y="251470"/>
                    <a:pt x="143024" y="252413"/>
                  </a:cubicBezTo>
                  <a:cubicBezTo>
                    <a:pt x="137609" y="253890"/>
                    <a:pt x="131911" y="254000"/>
                    <a:pt x="126355" y="254794"/>
                  </a:cubicBezTo>
                  <a:cubicBezTo>
                    <a:pt x="114128" y="258870"/>
                    <a:pt x="113814" y="259557"/>
                    <a:pt x="95399" y="259557"/>
                  </a:cubicBezTo>
                  <a:cubicBezTo>
                    <a:pt x="89000" y="259557"/>
                    <a:pt x="82699" y="257969"/>
                    <a:pt x="76349" y="257175"/>
                  </a:cubicBezTo>
                  <a:cubicBezTo>
                    <a:pt x="60019" y="251732"/>
                    <a:pt x="80287" y="258159"/>
                    <a:pt x="57299" y="252413"/>
                  </a:cubicBezTo>
                  <a:cubicBezTo>
                    <a:pt x="54864" y="251804"/>
                    <a:pt x="52536" y="250826"/>
                    <a:pt x="50155" y="250032"/>
                  </a:cubicBezTo>
                  <a:cubicBezTo>
                    <a:pt x="47774" y="248444"/>
                    <a:pt x="45210" y="247101"/>
                    <a:pt x="43012" y="245269"/>
                  </a:cubicBezTo>
                  <a:cubicBezTo>
                    <a:pt x="40425" y="243113"/>
                    <a:pt x="38670" y="239993"/>
                    <a:pt x="35868" y="238125"/>
                  </a:cubicBezTo>
                  <a:cubicBezTo>
                    <a:pt x="33779" y="236733"/>
                    <a:pt x="30969" y="236866"/>
                    <a:pt x="28724" y="235744"/>
                  </a:cubicBezTo>
                  <a:cubicBezTo>
                    <a:pt x="22091" y="232428"/>
                    <a:pt x="19705" y="229106"/>
                    <a:pt x="14437" y="223838"/>
                  </a:cubicBezTo>
                  <a:cubicBezTo>
                    <a:pt x="13643" y="221457"/>
                    <a:pt x="13044" y="219001"/>
                    <a:pt x="12055" y="216694"/>
                  </a:cubicBezTo>
                  <a:cubicBezTo>
                    <a:pt x="8428" y="208231"/>
                    <a:pt x="7315" y="207202"/>
                    <a:pt x="2530" y="200025"/>
                  </a:cubicBezTo>
                  <a:cubicBezTo>
                    <a:pt x="1736" y="197644"/>
                    <a:pt x="149" y="195392"/>
                    <a:pt x="149" y="192882"/>
                  </a:cubicBezTo>
                  <a:cubicBezTo>
                    <a:pt x="149" y="187130"/>
                    <a:pt x="3031" y="179472"/>
                    <a:pt x="4912" y="173832"/>
                  </a:cubicBezTo>
                  <a:cubicBezTo>
                    <a:pt x="4118" y="161132"/>
                    <a:pt x="3796" y="148394"/>
                    <a:pt x="2530" y="135732"/>
                  </a:cubicBezTo>
                  <a:cubicBezTo>
                    <a:pt x="2204" y="132476"/>
                    <a:pt x="0" y="129476"/>
                    <a:pt x="149" y="126207"/>
                  </a:cubicBezTo>
                  <a:cubicBezTo>
                    <a:pt x="802" y="111846"/>
                    <a:pt x="3129" y="97609"/>
                    <a:pt x="4912" y="83344"/>
                  </a:cubicBezTo>
                  <a:cubicBezTo>
                    <a:pt x="5511" y="78553"/>
                    <a:pt x="6281" y="73778"/>
                    <a:pt x="7293" y="69057"/>
                  </a:cubicBezTo>
                  <a:cubicBezTo>
                    <a:pt x="8664" y="62657"/>
                    <a:pt x="12055" y="50007"/>
                    <a:pt x="12055" y="50007"/>
                  </a:cubicBezTo>
                  <a:lnTo>
                    <a:pt x="7293" y="33338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4287256" y="4737781"/>
              <a:ext cx="107631" cy="111919"/>
            </a:xfrm>
            <a:custGeom>
              <a:avLst/>
              <a:gdLst>
                <a:gd name="connsiteX0" fmla="*/ 52926 w 79128"/>
                <a:gd name="connsiteY0" fmla="*/ 0 h 76200"/>
                <a:gd name="connsiteX1" fmla="*/ 52926 w 79128"/>
                <a:gd name="connsiteY1" fmla="*/ 0 h 76200"/>
                <a:gd name="connsiteX2" fmla="*/ 31495 w 79128"/>
                <a:gd name="connsiteY2" fmla="*/ 4763 h 76200"/>
                <a:gd name="connsiteX3" fmla="*/ 14826 w 79128"/>
                <a:gd name="connsiteY3" fmla="*/ 14288 h 76200"/>
                <a:gd name="connsiteX4" fmla="*/ 2920 w 79128"/>
                <a:gd name="connsiteY4" fmla="*/ 33338 h 76200"/>
                <a:gd name="connsiteX5" fmla="*/ 14826 w 79128"/>
                <a:gd name="connsiteY5" fmla="*/ 61913 h 76200"/>
                <a:gd name="connsiteX6" fmla="*/ 24351 w 79128"/>
                <a:gd name="connsiteY6" fmla="*/ 64294 h 76200"/>
                <a:gd name="connsiteX7" fmla="*/ 41020 w 79128"/>
                <a:gd name="connsiteY7" fmla="*/ 71438 h 76200"/>
                <a:gd name="connsiteX8" fmla="*/ 55307 w 79128"/>
                <a:gd name="connsiteY8" fmla="*/ 76200 h 76200"/>
                <a:gd name="connsiteX9" fmla="*/ 71976 w 79128"/>
                <a:gd name="connsiteY9" fmla="*/ 73819 h 76200"/>
                <a:gd name="connsiteX10" fmla="*/ 79120 w 79128"/>
                <a:gd name="connsiteY10" fmla="*/ 47625 h 76200"/>
                <a:gd name="connsiteX11" fmla="*/ 71976 w 79128"/>
                <a:gd name="connsiteY11" fmla="*/ 21431 h 76200"/>
                <a:gd name="connsiteX12" fmla="*/ 67214 w 79128"/>
                <a:gd name="connsiteY12" fmla="*/ 14288 h 76200"/>
                <a:gd name="connsiteX13" fmla="*/ 52926 w 79128"/>
                <a:gd name="connsiteY13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128" h="76200">
                  <a:moveTo>
                    <a:pt x="52926" y="0"/>
                  </a:moveTo>
                  <a:lnTo>
                    <a:pt x="52926" y="0"/>
                  </a:lnTo>
                  <a:cubicBezTo>
                    <a:pt x="45782" y="1588"/>
                    <a:pt x="38489" y="2611"/>
                    <a:pt x="31495" y="4763"/>
                  </a:cubicBezTo>
                  <a:cubicBezTo>
                    <a:pt x="28795" y="5594"/>
                    <a:pt x="17356" y="11758"/>
                    <a:pt x="14826" y="14288"/>
                  </a:cubicBezTo>
                  <a:cubicBezTo>
                    <a:pt x="8642" y="20472"/>
                    <a:pt x="6693" y="25791"/>
                    <a:pt x="2920" y="33338"/>
                  </a:cubicBezTo>
                  <a:cubicBezTo>
                    <a:pt x="4926" y="51390"/>
                    <a:pt x="0" y="54500"/>
                    <a:pt x="14826" y="61913"/>
                  </a:cubicBezTo>
                  <a:cubicBezTo>
                    <a:pt x="17753" y="63377"/>
                    <a:pt x="21176" y="63500"/>
                    <a:pt x="24351" y="64294"/>
                  </a:cubicBezTo>
                  <a:cubicBezTo>
                    <a:pt x="35684" y="71848"/>
                    <a:pt x="27043" y="67245"/>
                    <a:pt x="41020" y="71438"/>
                  </a:cubicBezTo>
                  <a:cubicBezTo>
                    <a:pt x="45828" y="72881"/>
                    <a:pt x="55307" y="76200"/>
                    <a:pt x="55307" y="76200"/>
                  </a:cubicBezTo>
                  <a:cubicBezTo>
                    <a:pt x="60863" y="75406"/>
                    <a:pt x="66847" y="76098"/>
                    <a:pt x="71976" y="73819"/>
                  </a:cubicBezTo>
                  <a:cubicBezTo>
                    <a:pt x="79128" y="70641"/>
                    <a:pt x="78980" y="48743"/>
                    <a:pt x="79120" y="47625"/>
                  </a:cubicBezTo>
                  <a:cubicBezTo>
                    <a:pt x="76784" y="31273"/>
                    <a:pt x="78903" y="33553"/>
                    <a:pt x="71976" y="21431"/>
                  </a:cubicBezTo>
                  <a:cubicBezTo>
                    <a:pt x="70556" y="18946"/>
                    <a:pt x="69368" y="16172"/>
                    <a:pt x="67214" y="14288"/>
                  </a:cubicBezTo>
                  <a:cubicBezTo>
                    <a:pt x="51605" y="631"/>
                    <a:pt x="55307" y="2381"/>
                    <a:pt x="52926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4070563" y="5392625"/>
              <a:ext cx="369093" cy="166688"/>
            </a:xfrm>
            <a:custGeom>
              <a:avLst/>
              <a:gdLst>
                <a:gd name="connsiteX0" fmla="*/ 369093 w 369093"/>
                <a:gd name="connsiteY0" fmla="*/ 0 h 166688"/>
                <a:gd name="connsiteX1" fmla="*/ 369093 w 369093"/>
                <a:gd name="connsiteY1" fmla="*/ 0 h 166688"/>
                <a:gd name="connsiteX2" fmla="*/ 345281 w 369093"/>
                <a:gd name="connsiteY2" fmla="*/ 2381 h 166688"/>
                <a:gd name="connsiteX3" fmla="*/ 290512 w 369093"/>
                <a:gd name="connsiteY3" fmla="*/ 4763 h 166688"/>
                <a:gd name="connsiteX4" fmla="*/ 271462 w 369093"/>
                <a:gd name="connsiteY4" fmla="*/ 9525 h 166688"/>
                <a:gd name="connsiteX5" fmla="*/ 259556 w 369093"/>
                <a:gd name="connsiteY5" fmla="*/ 11906 h 166688"/>
                <a:gd name="connsiteX6" fmla="*/ 230981 w 369093"/>
                <a:gd name="connsiteY6" fmla="*/ 14288 h 166688"/>
                <a:gd name="connsiteX7" fmla="*/ 223837 w 369093"/>
                <a:gd name="connsiteY7" fmla="*/ 16669 h 166688"/>
                <a:gd name="connsiteX8" fmla="*/ 183356 w 369093"/>
                <a:gd name="connsiteY8" fmla="*/ 23813 h 166688"/>
                <a:gd name="connsiteX9" fmla="*/ 169068 w 369093"/>
                <a:gd name="connsiteY9" fmla="*/ 26194 h 166688"/>
                <a:gd name="connsiteX10" fmla="*/ 154781 w 369093"/>
                <a:gd name="connsiteY10" fmla="*/ 30956 h 166688"/>
                <a:gd name="connsiteX11" fmla="*/ 150018 w 369093"/>
                <a:gd name="connsiteY11" fmla="*/ 38100 h 166688"/>
                <a:gd name="connsiteX12" fmla="*/ 142875 w 369093"/>
                <a:gd name="connsiteY12" fmla="*/ 40481 h 166688"/>
                <a:gd name="connsiteX13" fmla="*/ 126206 w 369093"/>
                <a:gd name="connsiteY13" fmla="*/ 52388 h 166688"/>
                <a:gd name="connsiteX14" fmla="*/ 111918 w 369093"/>
                <a:gd name="connsiteY14" fmla="*/ 61913 h 166688"/>
                <a:gd name="connsiteX15" fmla="*/ 95250 w 369093"/>
                <a:gd name="connsiteY15" fmla="*/ 66675 h 166688"/>
                <a:gd name="connsiteX16" fmla="*/ 83343 w 369093"/>
                <a:gd name="connsiteY16" fmla="*/ 78581 h 166688"/>
                <a:gd name="connsiteX17" fmla="*/ 64293 w 369093"/>
                <a:gd name="connsiteY17" fmla="*/ 88106 h 166688"/>
                <a:gd name="connsiteX18" fmla="*/ 50006 w 369093"/>
                <a:gd name="connsiteY18" fmla="*/ 102394 h 166688"/>
                <a:gd name="connsiteX19" fmla="*/ 42862 w 369093"/>
                <a:gd name="connsiteY19" fmla="*/ 111919 h 166688"/>
                <a:gd name="connsiteX20" fmla="*/ 33337 w 369093"/>
                <a:gd name="connsiteY20" fmla="*/ 121444 h 166688"/>
                <a:gd name="connsiteX21" fmla="*/ 19050 w 369093"/>
                <a:gd name="connsiteY21" fmla="*/ 135731 h 166688"/>
                <a:gd name="connsiteX22" fmla="*/ 11906 w 369093"/>
                <a:gd name="connsiteY22" fmla="*/ 152400 h 166688"/>
                <a:gd name="connsiteX23" fmla="*/ 9525 w 369093"/>
                <a:gd name="connsiteY23" fmla="*/ 159544 h 166688"/>
                <a:gd name="connsiteX24" fmla="*/ 2381 w 369093"/>
                <a:gd name="connsiteY24" fmla="*/ 164306 h 166688"/>
                <a:gd name="connsiteX25" fmla="*/ 0 w 369093"/>
                <a:gd name="connsiteY25" fmla="*/ 166688 h 166688"/>
                <a:gd name="connsiteX26" fmla="*/ 61912 w 369093"/>
                <a:gd name="connsiteY26" fmla="*/ 166688 h 166688"/>
                <a:gd name="connsiteX27" fmla="*/ 135731 w 369093"/>
                <a:gd name="connsiteY27" fmla="*/ 150019 h 166688"/>
                <a:gd name="connsiteX28" fmla="*/ 214312 w 369093"/>
                <a:gd name="connsiteY28" fmla="*/ 126206 h 166688"/>
                <a:gd name="connsiteX29" fmla="*/ 273843 w 369093"/>
                <a:gd name="connsiteY29" fmla="*/ 90488 h 166688"/>
                <a:gd name="connsiteX30" fmla="*/ 369093 w 369093"/>
                <a:gd name="connsiteY30" fmla="*/ 0 h 1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69093" h="166688">
                  <a:moveTo>
                    <a:pt x="369093" y="0"/>
                  </a:moveTo>
                  <a:lnTo>
                    <a:pt x="369093" y="0"/>
                  </a:lnTo>
                  <a:cubicBezTo>
                    <a:pt x="361156" y="794"/>
                    <a:pt x="353243" y="1898"/>
                    <a:pt x="345281" y="2381"/>
                  </a:cubicBezTo>
                  <a:cubicBezTo>
                    <a:pt x="327041" y="3487"/>
                    <a:pt x="308701" y="3003"/>
                    <a:pt x="290512" y="4763"/>
                  </a:cubicBezTo>
                  <a:cubicBezTo>
                    <a:pt x="283997" y="5393"/>
                    <a:pt x="277812" y="7938"/>
                    <a:pt x="271462" y="9525"/>
                  </a:cubicBezTo>
                  <a:cubicBezTo>
                    <a:pt x="267536" y="10507"/>
                    <a:pt x="263576" y="11433"/>
                    <a:pt x="259556" y="11906"/>
                  </a:cubicBezTo>
                  <a:cubicBezTo>
                    <a:pt x="250063" y="13023"/>
                    <a:pt x="240506" y="13494"/>
                    <a:pt x="230981" y="14288"/>
                  </a:cubicBezTo>
                  <a:cubicBezTo>
                    <a:pt x="228600" y="15082"/>
                    <a:pt x="226272" y="16060"/>
                    <a:pt x="223837" y="16669"/>
                  </a:cubicBezTo>
                  <a:cubicBezTo>
                    <a:pt x="215291" y="18805"/>
                    <a:pt x="185313" y="23487"/>
                    <a:pt x="183356" y="23813"/>
                  </a:cubicBezTo>
                  <a:lnTo>
                    <a:pt x="169068" y="26194"/>
                  </a:lnTo>
                  <a:lnTo>
                    <a:pt x="154781" y="30956"/>
                  </a:lnTo>
                  <a:cubicBezTo>
                    <a:pt x="152066" y="31861"/>
                    <a:pt x="152253" y="36312"/>
                    <a:pt x="150018" y="38100"/>
                  </a:cubicBezTo>
                  <a:cubicBezTo>
                    <a:pt x="148058" y="39668"/>
                    <a:pt x="145256" y="39687"/>
                    <a:pt x="142875" y="40481"/>
                  </a:cubicBezTo>
                  <a:cubicBezTo>
                    <a:pt x="119621" y="55984"/>
                    <a:pt x="155780" y="31686"/>
                    <a:pt x="126206" y="52388"/>
                  </a:cubicBezTo>
                  <a:cubicBezTo>
                    <a:pt x="121517" y="55670"/>
                    <a:pt x="117348" y="60103"/>
                    <a:pt x="111918" y="61913"/>
                  </a:cubicBezTo>
                  <a:cubicBezTo>
                    <a:pt x="101670" y="65329"/>
                    <a:pt x="107210" y="63685"/>
                    <a:pt x="95250" y="66675"/>
                  </a:cubicBezTo>
                  <a:cubicBezTo>
                    <a:pt x="90109" y="74387"/>
                    <a:pt x="91659" y="74045"/>
                    <a:pt x="83343" y="78581"/>
                  </a:cubicBezTo>
                  <a:cubicBezTo>
                    <a:pt x="77110" y="81981"/>
                    <a:pt x="64293" y="88106"/>
                    <a:pt x="64293" y="88106"/>
                  </a:cubicBezTo>
                  <a:cubicBezTo>
                    <a:pt x="53976" y="108742"/>
                    <a:pt x="66674" y="88107"/>
                    <a:pt x="50006" y="102394"/>
                  </a:cubicBezTo>
                  <a:cubicBezTo>
                    <a:pt x="46993" y="104977"/>
                    <a:pt x="45475" y="108932"/>
                    <a:pt x="42862" y="111919"/>
                  </a:cubicBezTo>
                  <a:cubicBezTo>
                    <a:pt x="39905" y="115298"/>
                    <a:pt x="36259" y="118035"/>
                    <a:pt x="33337" y="121444"/>
                  </a:cubicBezTo>
                  <a:cubicBezTo>
                    <a:pt x="20803" y="136068"/>
                    <a:pt x="38590" y="121077"/>
                    <a:pt x="19050" y="135731"/>
                  </a:cubicBezTo>
                  <a:cubicBezTo>
                    <a:pt x="13461" y="152494"/>
                    <a:pt x="20738" y="131789"/>
                    <a:pt x="11906" y="152400"/>
                  </a:cubicBezTo>
                  <a:cubicBezTo>
                    <a:pt x="10917" y="154707"/>
                    <a:pt x="11093" y="157584"/>
                    <a:pt x="9525" y="159544"/>
                  </a:cubicBezTo>
                  <a:cubicBezTo>
                    <a:pt x="7737" y="161779"/>
                    <a:pt x="4670" y="162589"/>
                    <a:pt x="2381" y="164306"/>
                  </a:cubicBezTo>
                  <a:cubicBezTo>
                    <a:pt x="1483" y="164980"/>
                    <a:pt x="794" y="165894"/>
                    <a:pt x="0" y="166688"/>
                  </a:cubicBezTo>
                  <a:lnTo>
                    <a:pt x="61912" y="166688"/>
                  </a:lnTo>
                  <a:lnTo>
                    <a:pt x="135731" y="150019"/>
                  </a:lnTo>
                  <a:lnTo>
                    <a:pt x="214312" y="126206"/>
                  </a:lnTo>
                  <a:lnTo>
                    <a:pt x="273843" y="90488"/>
                  </a:lnTo>
                  <a:lnTo>
                    <a:pt x="369093" y="0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97" name="Freeform 96"/>
            <p:cNvSpPr/>
            <p:nvPr/>
          </p:nvSpPr>
          <p:spPr>
            <a:xfrm rot="14702545">
              <a:off x="3838512" y="5307528"/>
              <a:ext cx="241378" cy="195156"/>
            </a:xfrm>
            <a:custGeom>
              <a:avLst/>
              <a:gdLst>
                <a:gd name="connsiteX0" fmla="*/ 66675 w 174954"/>
                <a:gd name="connsiteY0" fmla="*/ 0 h 133350"/>
                <a:gd name="connsiteX1" fmla="*/ 66675 w 174954"/>
                <a:gd name="connsiteY1" fmla="*/ 0 h 133350"/>
                <a:gd name="connsiteX2" fmla="*/ 85725 w 174954"/>
                <a:gd name="connsiteY2" fmla="*/ 7144 h 133350"/>
                <a:gd name="connsiteX3" fmla="*/ 92869 w 174954"/>
                <a:gd name="connsiteY3" fmla="*/ 11907 h 133350"/>
                <a:gd name="connsiteX4" fmla="*/ 102394 w 174954"/>
                <a:gd name="connsiteY4" fmla="*/ 14288 h 133350"/>
                <a:gd name="connsiteX5" fmla="*/ 123825 w 174954"/>
                <a:gd name="connsiteY5" fmla="*/ 21432 h 133350"/>
                <a:gd name="connsiteX6" fmla="*/ 130969 w 174954"/>
                <a:gd name="connsiteY6" fmla="*/ 26194 h 133350"/>
                <a:gd name="connsiteX7" fmla="*/ 140494 w 174954"/>
                <a:gd name="connsiteY7" fmla="*/ 30957 h 133350"/>
                <a:gd name="connsiteX8" fmla="*/ 152400 w 174954"/>
                <a:gd name="connsiteY8" fmla="*/ 40482 h 133350"/>
                <a:gd name="connsiteX9" fmla="*/ 157163 w 174954"/>
                <a:gd name="connsiteY9" fmla="*/ 47625 h 133350"/>
                <a:gd name="connsiteX10" fmla="*/ 166688 w 174954"/>
                <a:gd name="connsiteY10" fmla="*/ 54769 h 133350"/>
                <a:gd name="connsiteX11" fmla="*/ 169069 w 174954"/>
                <a:gd name="connsiteY11" fmla="*/ 73819 h 133350"/>
                <a:gd name="connsiteX12" fmla="*/ 161925 w 174954"/>
                <a:gd name="connsiteY12" fmla="*/ 78582 h 133350"/>
                <a:gd name="connsiteX13" fmla="*/ 157163 w 174954"/>
                <a:gd name="connsiteY13" fmla="*/ 85725 h 133350"/>
                <a:gd name="connsiteX14" fmla="*/ 150019 w 174954"/>
                <a:gd name="connsiteY14" fmla="*/ 95250 h 133350"/>
                <a:gd name="connsiteX15" fmla="*/ 147638 w 174954"/>
                <a:gd name="connsiteY15" fmla="*/ 102394 h 133350"/>
                <a:gd name="connsiteX16" fmla="*/ 126206 w 174954"/>
                <a:gd name="connsiteY16" fmla="*/ 119063 h 133350"/>
                <a:gd name="connsiteX17" fmla="*/ 107156 w 174954"/>
                <a:gd name="connsiteY17" fmla="*/ 128588 h 133350"/>
                <a:gd name="connsiteX18" fmla="*/ 90488 w 174954"/>
                <a:gd name="connsiteY18" fmla="*/ 133350 h 133350"/>
                <a:gd name="connsiteX19" fmla="*/ 76200 w 174954"/>
                <a:gd name="connsiteY19" fmla="*/ 130969 h 133350"/>
                <a:gd name="connsiteX20" fmla="*/ 59531 w 174954"/>
                <a:gd name="connsiteY20" fmla="*/ 126207 h 133350"/>
                <a:gd name="connsiteX21" fmla="*/ 42863 w 174954"/>
                <a:gd name="connsiteY21" fmla="*/ 116682 h 133350"/>
                <a:gd name="connsiteX22" fmla="*/ 33338 w 174954"/>
                <a:gd name="connsiteY22" fmla="*/ 114300 h 133350"/>
                <a:gd name="connsiteX23" fmla="*/ 19050 w 174954"/>
                <a:gd name="connsiteY23" fmla="*/ 102394 h 133350"/>
                <a:gd name="connsiteX24" fmla="*/ 11906 w 174954"/>
                <a:gd name="connsiteY24" fmla="*/ 95250 h 133350"/>
                <a:gd name="connsiteX25" fmla="*/ 7144 w 174954"/>
                <a:gd name="connsiteY25" fmla="*/ 85725 h 133350"/>
                <a:gd name="connsiteX26" fmla="*/ 2381 w 174954"/>
                <a:gd name="connsiteY26" fmla="*/ 78582 h 133350"/>
                <a:gd name="connsiteX27" fmla="*/ 0 w 174954"/>
                <a:gd name="connsiteY27" fmla="*/ 71438 h 133350"/>
                <a:gd name="connsiteX28" fmla="*/ 2381 w 174954"/>
                <a:gd name="connsiteY28" fmla="*/ 38100 h 133350"/>
                <a:gd name="connsiteX29" fmla="*/ 4763 w 174954"/>
                <a:gd name="connsiteY29" fmla="*/ 30957 h 133350"/>
                <a:gd name="connsiteX30" fmla="*/ 11906 w 174954"/>
                <a:gd name="connsiteY30" fmla="*/ 23813 h 133350"/>
                <a:gd name="connsiteX31" fmla="*/ 26194 w 174954"/>
                <a:gd name="connsiteY31" fmla="*/ 7144 h 133350"/>
                <a:gd name="connsiteX32" fmla="*/ 38100 w 174954"/>
                <a:gd name="connsiteY32" fmla="*/ 4763 h 133350"/>
                <a:gd name="connsiteX33" fmla="*/ 64294 w 174954"/>
                <a:gd name="connsiteY33" fmla="*/ 2382 h 133350"/>
                <a:gd name="connsiteX34" fmla="*/ 66675 w 174954"/>
                <a:gd name="connsiteY34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4954" h="133350">
                  <a:moveTo>
                    <a:pt x="66675" y="0"/>
                  </a:moveTo>
                  <a:lnTo>
                    <a:pt x="66675" y="0"/>
                  </a:lnTo>
                  <a:cubicBezTo>
                    <a:pt x="73025" y="2381"/>
                    <a:pt x="79551" y="4338"/>
                    <a:pt x="85725" y="7144"/>
                  </a:cubicBezTo>
                  <a:cubicBezTo>
                    <a:pt x="88331" y="8328"/>
                    <a:pt x="90238" y="10780"/>
                    <a:pt x="92869" y="11907"/>
                  </a:cubicBezTo>
                  <a:cubicBezTo>
                    <a:pt x="95877" y="13196"/>
                    <a:pt x="99259" y="13348"/>
                    <a:pt x="102394" y="14288"/>
                  </a:cubicBezTo>
                  <a:cubicBezTo>
                    <a:pt x="102452" y="14305"/>
                    <a:pt x="120225" y="20232"/>
                    <a:pt x="123825" y="21432"/>
                  </a:cubicBezTo>
                  <a:cubicBezTo>
                    <a:pt x="126540" y="22337"/>
                    <a:pt x="128484" y="24774"/>
                    <a:pt x="130969" y="26194"/>
                  </a:cubicBezTo>
                  <a:cubicBezTo>
                    <a:pt x="134051" y="27955"/>
                    <a:pt x="137319" y="29369"/>
                    <a:pt x="140494" y="30957"/>
                  </a:cubicBezTo>
                  <a:cubicBezTo>
                    <a:pt x="154138" y="51423"/>
                    <a:pt x="135971" y="27340"/>
                    <a:pt x="152400" y="40482"/>
                  </a:cubicBezTo>
                  <a:cubicBezTo>
                    <a:pt x="154635" y="42270"/>
                    <a:pt x="155139" y="45601"/>
                    <a:pt x="157163" y="47625"/>
                  </a:cubicBezTo>
                  <a:cubicBezTo>
                    <a:pt x="159969" y="50431"/>
                    <a:pt x="163513" y="52388"/>
                    <a:pt x="166688" y="54769"/>
                  </a:cubicBezTo>
                  <a:cubicBezTo>
                    <a:pt x="171614" y="62159"/>
                    <a:pt x="174954" y="63521"/>
                    <a:pt x="169069" y="73819"/>
                  </a:cubicBezTo>
                  <a:cubicBezTo>
                    <a:pt x="167649" y="76304"/>
                    <a:pt x="164306" y="76994"/>
                    <a:pt x="161925" y="78582"/>
                  </a:cubicBezTo>
                  <a:cubicBezTo>
                    <a:pt x="160338" y="80963"/>
                    <a:pt x="158826" y="83396"/>
                    <a:pt x="157163" y="85725"/>
                  </a:cubicBezTo>
                  <a:cubicBezTo>
                    <a:pt x="154856" y="88955"/>
                    <a:pt x="151988" y="91804"/>
                    <a:pt x="150019" y="95250"/>
                  </a:cubicBezTo>
                  <a:cubicBezTo>
                    <a:pt x="148774" y="97429"/>
                    <a:pt x="149030" y="100305"/>
                    <a:pt x="147638" y="102394"/>
                  </a:cubicBezTo>
                  <a:cubicBezTo>
                    <a:pt x="143718" y="108274"/>
                    <a:pt x="130937" y="116697"/>
                    <a:pt x="126206" y="119063"/>
                  </a:cubicBezTo>
                  <a:cubicBezTo>
                    <a:pt x="119856" y="122238"/>
                    <a:pt x="114044" y="126866"/>
                    <a:pt x="107156" y="128588"/>
                  </a:cubicBezTo>
                  <a:cubicBezTo>
                    <a:pt x="95196" y="131578"/>
                    <a:pt x="100736" y="129934"/>
                    <a:pt x="90488" y="133350"/>
                  </a:cubicBezTo>
                  <a:cubicBezTo>
                    <a:pt x="85725" y="132556"/>
                    <a:pt x="80935" y="131916"/>
                    <a:pt x="76200" y="130969"/>
                  </a:cubicBezTo>
                  <a:cubicBezTo>
                    <a:pt x="68726" y="129474"/>
                    <a:pt x="66339" y="128476"/>
                    <a:pt x="59531" y="126207"/>
                  </a:cubicBezTo>
                  <a:cubicBezTo>
                    <a:pt x="53606" y="122256"/>
                    <a:pt x="49774" y="119274"/>
                    <a:pt x="42863" y="116682"/>
                  </a:cubicBezTo>
                  <a:cubicBezTo>
                    <a:pt x="39799" y="115533"/>
                    <a:pt x="36513" y="115094"/>
                    <a:pt x="33338" y="114300"/>
                  </a:cubicBezTo>
                  <a:cubicBezTo>
                    <a:pt x="12458" y="93423"/>
                    <a:pt x="38950" y="118978"/>
                    <a:pt x="19050" y="102394"/>
                  </a:cubicBezTo>
                  <a:cubicBezTo>
                    <a:pt x="16463" y="100238"/>
                    <a:pt x="14287" y="97631"/>
                    <a:pt x="11906" y="95250"/>
                  </a:cubicBezTo>
                  <a:cubicBezTo>
                    <a:pt x="10319" y="92075"/>
                    <a:pt x="8905" y="88807"/>
                    <a:pt x="7144" y="85725"/>
                  </a:cubicBezTo>
                  <a:cubicBezTo>
                    <a:pt x="5724" y="83240"/>
                    <a:pt x="3661" y="81142"/>
                    <a:pt x="2381" y="78582"/>
                  </a:cubicBezTo>
                  <a:cubicBezTo>
                    <a:pt x="1258" y="76337"/>
                    <a:pt x="794" y="73819"/>
                    <a:pt x="0" y="71438"/>
                  </a:cubicBezTo>
                  <a:cubicBezTo>
                    <a:pt x="794" y="60325"/>
                    <a:pt x="1079" y="49165"/>
                    <a:pt x="2381" y="38100"/>
                  </a:cubicBezTo>
                  <a:cubicBezTo>
                    <a:pt x="2674" y="35607"/>
                    <a:pt x="3371" y="33045"/>
                    <a:pt x="4763" y="30957"/>
                  </a:cubicBezTo>
                  <a:cubicBezTo>
                    <a:pt x="6631" y="28155"/>
                    <a:pt x="9750" y="26400"/>
                    <a:pt x="11906" y="23813"/>
                  </a:cubicBezTo>
                  <a:cubicBezTo>
                    <a:pt x="17458" y="17150"/>
                    <a:pt x="17315" y="12077"/>
                    <a:pt x="26194" y="7144"/>
                  </a:cubicBezTo>
                  <a:cubicBezTo>
                    <a:pt x="29732" y="5178"/>
                    <a:pt x="34084" y="5265"/>
                    <a:pt x="38100" y="4763"/>
                  </a:cubicBezTo>
                  <a:cubicBezTo>
                    <a:pt x="46800" y="3676"/>
                    <a:pt x="55563" y="3176"/>
                    <a:pt x="64294" y="2382"/>
                  </a:cubicBezTo>
                  <a:lnTo>
                    <a:pt x="66675" y="0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98" name="Freeform 97"/>
            <p:cNvSpPr/>
            <p:nvPr/>
          </p:nvSpPr>
          <p:spPr>
            <a:xfrm rot="5576597">
              <a:off x="4063402" y="5403147"/>
              <a:ext cx="77771" cy="102605"/>
            </a:xfrm>
            <a:custGeom>
              <a:avLst/>
              <a:gdLst>
                <a:gd name="connsiteX0" fmla="*/ 52926 w 79128"/>
                <a:gd name="connsiteY0" fmla="*/ 0 h 76200"/>
                <a:gd name="connsiteX1" fmla="*/ 52926 w 79128"/>
                <a:gd name="connsiteY1" fmla="*/ 0 h 76200"/>
                <a:gd name="connsiteX2" fmla="*/ 31495 w 79128"/>
                <a:gd name="connsiteY2" fmla="*/ 4763 h 76200"/>
                <a:gd name="connsiteX3" fmla="*/ 14826 w 79128"/>
                <a:gd name="connsiteY3" fmla="*/ 14288 h 76200"/>
                <a:gd name="connsiteX4" fmla="*/ 2920 w 79128"/>
                <a:gd name="connsiteY4" fmla="*/ 33338 h 76200"/>
                <a:gd name="connsiteX5" fmla="*/ 14826 w 79128"/>
                <a:gd name="connsiteY5" fmla="*/ 61913 h 76200"/>
                <a:gd name="connsiteX6" fmla="*/ 24351 w 79128"/>
                <a:gd name="connsiteY6" fmla="*/ 64294 h 76200"/>
                <a:gd name="connsiteX7" fmla="*/ 41020 w 79128"/>
                <a:gd name="connsiteY7" fmla="*/ 71438 h 76200"/>
                <a:gd name="connsiteX8" fmla="*/ 55307 w 79128"/>
                <a:gd name="connsiteY8" fmla="*/ 76200 h 76200"/>
                <a:gd name="connsiteX9" fmla="*/ 71976 w 79128"/>
                <a:gd name="connsiteY9" fmla="*/ 73819 h 76200"/>
                <a:gd name="connsiteX10" fmla="*/ 79120 w 79128"/>
                <a:gd name="connsiteY10" fmla="*/ 47625 h 76200"/>
                <a:gd name="connsiteX11" fmla="*/ 71976 w 79128"/>
                <a:gd name="connsiteY11" fmla="*/ 21431 h 76200"/>
                <a:gd name="connsiteX12" fmla="*/ 67214 w 79128"/>
                <a:gd name="connsiteY12" fmla="*/ 14288 h 76200"/>
                <a:gd name="connsiteX13" fmla="*/ 52926 w 79128"/>
                <a:gd name="connsiteY13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128" h="76200">
                  <a:moveTo>
                    <a:pt x="52926" y="0"/>
                  </a:moveTo>
                  <a:lnTo>
                    <a:pt x="52926" y="0"/>
                  </a:lnTo>
                  <a:cubicBezTo>
                    <a:pt x="45782" y="1588"/>
                    <a:pt x="38489" y="2611"/>
                    <a:pt x="31495" y="4763"/>
                  </a:cubicBezTo>
                  <a:cubicBezTo>
                    <a:pt x="28795" y="5594"/>
                    <a:pt x="17356" y="11758"/>
                    <a:pt x="14826" y="14288"/>
                  </a:cubicBezTo>
                  <a:cubicBezTo>
                    <a:pt x="8642" y="20472"/>
                    <a:pt x="6693" y="25791"/>
                    <a:pt x="2920" y="33338"/>
                  </a:cubicBezTo>
                  <a:cubicBezTo>
                    <a:pt x="4926" y="51390"/>
                    <a:pt x="0" y="54500"/>
                    <a:pt x="14826" y="61913"/>
                  </a:cubicBezTo>
                  <a:cubicBezTo>
                    <a:pt x="17753" y="63377"/>
                    <a:pt x="21176" y="63500"/>
                    <a:pt x="24351" y="64294"/>
                  </a:cubicBezTo>
                  <a:cubicBezTo>
                    <a:pt x="35684" y="71848"/>
                    <a:pt x="27043" y="67245"/>
                    <a:pt x="41020" y="71438"/>
                  </a:cubicBezTo>
                  <a:cubicBezTo>
                    <a:pt x="45828" y="72881"/>
                    <a:pt x="55307" y="76200"/>
                    <a:pt x="55307" y="76200"/>
                  </a:cubicBezTo>
                  <a:cubicBezTo>
                    <a:pt x="60863" y="75406"/>
                    <a:pt x="66847" y="76098"/>
                    <a:pt x="71976" y="73819"/>
                  </a:cubicBezTo>
                  <a:cubicBezTo>
                    <a:pt x="79128" y="70641"/>
                    <a:pt x="78980" y="48743"/>
                    <a:pt x="79120" y="47625"/>
                  </a:cubicBezTo>
                  <a:cubicBezTo>
                    <a:pt x="76784" y="31273"/>
                    <a:pt x="78903" y="33553"/>
                    <a:pt x="71976" y="21431"/>
                  </a:cubicBezTo>
                  <a:cubicBezTo>
                    <a:pt x="70556" y="18946"/>
                    <a:pt x="69368" y="16172"/>
                    <a:pt x="67214" y="14288"/>
                  </a:cubicBezTo>
                  <a:cubicBezTo>
                    <a:pt x="51605" y="631"/>
                    <a:pt x="55307" y="2381"/>
                    <a:pt x="52926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99" name="Freeform 98"/>
            <p:cNvSpPr/>
            <p:nvPr/>
          </p:nvSpPr>
          <p:spPr>
            <a:xfrm rot="7233275">
              <a:off x="4137264" y="5359233"/>
              <a:ext cx="80963" cy="106299"/>
            </a:xfrm>
            <a:custGeom>
              <a:avLst/>
              <a:gdLst>
                <a:gd name="connsiteX0" fmla="*/ 80963 w 80963"/>
                <a:gd name="connsiteY0" fmla="*/ 33338 h 106299"/>
                <a:gd name="connsiteX1" fmla="*/ 80963 w 80963"/>
                <a:gd name="connsiteY1" fmla="*/ 33338 h 106299"/>
                <a:gd name="connsiteX2" fmla="*/ 76200 w 80963"/>
                <a:gd name="connsiteY2" fmla="*/ 54769 h 106299"/>
                <a:gd name="connsiteX3" fmla="*/ 66675 w 80963"/>
                <a:gd name="connsiteY3" fmla="*/ 69056 h 106299"/>
                <a:gd name="connsiteX4" fmla="*/ 57150 w 80963"/>
                <a:gd name="connsiteY4" fmla="*/ 83344 h 106299"/>
                <a:gd name="connsiteX5" fmla="*/ 47625 w 80963"/>
                <a:gd name="connsiteY5" fmla="*/ 97631 h 106299"/>
                <a:gd name="connsiteX6" fmla="*/ 45244 w 80963"/>
                <a:gd name="connsiteY6" fmla="*/ 104775 h 106299"/>
                <a:gd name="connsiteX7" fmla="*/ 14288 w 80963"/>
                <a:gd name="connsiteY7" fmla="*/ 100013 h 106299"/>
                <a:gd name="connsiteX8" fmla="*/ 9525 w 80963"/>
                <a:gd name="connsiteY8" fmla="*/ 92869 h 106299"/>
                <a:gd name="connsiteX9" fmla="*/ 4763 w 80963"/>
                <a:gd name="connsiteY9" fmla="*/ 69056 h 106299"/>
                <a:gd name="connsiteX10" fmla="*/ 0 w 80963"/>
                <a:gd name="connsiteY10" fmla="*/ 54769 h 106299"/>
                <a:gd name="connsiteX11" fmla="*/ 2381 w 80963"/>
                <a:gd name="connsiteY11" fmla="*/ 45244 h 106299"/>
                <a:gd name="connsiteX12" fmla="*/ 4763 w 80963"/>
                <a:gd name="connsiteY12" fmla="*/ 38100 h 106299"/>
                <a:gd name="connsiteX13" fmla="*/ 9525 w 80963"/>
                <a:gd name="connsiteY13" fmla="*/ 16669 h 106299"/>
                <a:gd name="connsiteX14" fmla="*/ 14288 w 80963"/>
                <a:gd name="connsiteY14" fmla="*/ 9525 h 106299"/>
                <a:gd name="connsiteX15" fmla="*/ 23813 w 80963"/>
                <a:gd name="connsiteY15" fmla="*/ 0 h 106299"/>
                <a:gd name="connsiteX16" fmla="*/ 80963 w 80963"/>
                <a:gd name="connsiteY16" fmla="*/ 33338 h 106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963" h="106299">
                  <a:moveTo>
                    <a:pt x="80963" y="33338"/>
                  </a:moveTo>
                  <a:lnTo>
                    <a:pt x="80963" y="33338"/>
                  </a:lnTo>
                  <a:cubicBezTo>
                    <a:pt x="79375" y="40482"/>
                    <a:pt x="78918" y="47974"/>
                    <a:pt x="76200" y="54769"/>
                  </a:cubicBezTo>
                  <a:cubicBezTo>
                    <a:pt x="74074" y="60083"/>
                    <a:pt x="66675" y="69056"/>
                    <a:pt x="66675" y="69056"/>
                  </a:cubicBezTo>
                  <a:cubicBezTo>
                    <a:pt x="62122" y="82718"/>
                    <a:pt x="67555" y="69967"/>
                    <a:pt x="57150" y="83344"/>
                  </a:cubicBezTo>
                  <a:cubicBezTo>
                    <a:pt x="53636" y="87862"/>
                    <a:pt x="47625" y="97631"/>
                    <a:pt x="47625" y="97631"/>
                  </a:cubicBezTo>
                  <a:cubicBezTo>
                    <a:pt x="46831" y="100012"/>
                    <a:pt x="47705" y="104283"/>
                    <a:pt x="45244" y="104775"/>
                  </a:cubicBezTo>
                  <a:cubicBezTo>
                    <a:pt x="37626" y="106299"/>
                    <a:pt x="23015" y="102195"/>
                    <a:pt x="14288" y="100013"/>
                  </a:cubicBezTo>
                  <a:cubicBezTo>
                    <a:pt x="12700" y="97632"/>
                    <a:pt x="10652" y="95500"/>
                    <a:pt x="9525" y="92869"/>
                  </a:cubicBezTo>
                  <a:cubicBezTo>
                    <a:pt x="7151" y="87329"/>
                    <a:pt x="5945" y="73782"/>
                    <a:pt x="4763" y="69056"/>
                  </a:cubicBezTo>
                  <a:cubicBezTo>
                    <a:pt x="3545" y="64186"/>
                    <a:pt x="0" y="54769"/>
                    <a:pt x="0" y="54769"/>
                  </a:cubicBezTo>
                  <a:cubicBezTo>
                    <a:pt x="794" y="51594"/>
                    <a:pt x="1482" y="48391"/>
                    <a:pt x="2381" y="45244"/>
                  </a:cubicBezTo>
                  <a:cubicBezTo>
                    <a:pt x="3071" y="42830"/>
                    <a:pt x="4218" y="40550"/>
                    <a:pt x="4763" y="38100"/>
                  </a:cubicBezTo>
                  <a:cubicBezTo>
                    <a:pt x="6226" y="31517"/>
                    <a:pt x="6309" y="23100"/>
                    <a:pt x="9525" y="16669"/>
                  </a:cubicBezTo>
                  <a:cubicBezTo>
                    <a:pt x="10805" y="14109"/>
                    <a:pt x="12425" y="11698"/>
                    <a:pt x="14288" y="9525"/>
                  </a:cubicBezTo>
                  <a:cubicBezTo>
                    <a:pt x="17210" y="6116"/>
                    <a:pt x="23813" y="0"/>
                    <a:pt x="23813" y="0"/>
                  </a:cubicBezTo>
                  <a:lnTo>
                    <a:pt x="80963" y="33338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3801481" y="4954477"/>
              <a:ext cx="164306" cy="202406"/>
            </a:xfrm>
            <a:custGeom>
              <a:avLst/>
              <a:gdLst>
                <a:gd name="connsiteX0" fmla="*/ 150019 w 164306"/>
                <a:gd name="connsiteY0" fmla="*/ 0 h 204787"/>
                <a:gd name="connsiteX1" fmla="*/ 150019 w 164306"/>
                <a:gd name="connsiteY1" fmla="*/ 0 h 204787"/>
                <a:gd name="connsiteX2" fmla="*/ 128587 w 164306"/>
                <a:gd name="connsiteY2" fmla="*/ 2381 h 204787"/>
                <a:gd name="connsiteX3" fmla="*/ 73819 w 164306"/>
                <a:gd name="connsiteY3" fmla="*/ 4762 h 204787"/>
                <a:gd name="connsiteX4" fmla="*/ 66675 w 164306"/>
                <a:gd name="connsiteY4" fmla="*/ 7144 h 204787"/>
                <a:gd name="connsiteX5" fmla="*/ 50006 w 164306"/>
                <a:gd name="connsiteY5" fmla="*/ 16669 h 204787"/>
                <a:gd name="connsiteX6" fmla="*/ 42862 w 164306"/>
                <a:gd name="connsiteY6" fmla="*/ 19050 h 204787"/>
                <a:gd name="connsiteX7" fmla="*/ 35719 w 164306"/>
                <a:gd name="connsiteY7" fmla="*/ 23812 h 204787"/>
                <a:gd name="connsiteX8" fmla="*/ 21431 w 164306"/>
                <a:gd name="connsiteY8" fmla="*/ 40481 h 204787"/>
                <a:gd name="connsiteX9" fmla="*/ 11906 w 164306"/>
                <a:gd name="connsiteY9" fmla="*/ 54769 h 204787"/>
                <a:gd name="connsiteX10" fmla="*/ 7144 w 164306"/>
                <a:gd name="connsiteY10" fmla="*/ 71437 h 204787"/>
                <a:gd name="connsiteX11" fmla="*/ 4762 w 164306"/>
                <a:gd name="connsiteY11" fmla="*/ 80962 h 204787"/>
                <a:gd name="connsiteX12" fmla="*/ 2381 w 164306"/>
                <a:gd name="connsiteY12" fmla="*/ 88106 h 204787"/>
                <a:gd name="connsiteX13" fmla="*/ 0 w 164306"/>
                <a:gd name="connsiteY13" fmla="*/ 100012 h 204787"/>
                <a:gd name="connsiteX14" fmla="*/ 2381 w 164306"/>
                <a:gd name="connsiteY14" fmla="*/ 154781 h 204787"/>
                <a:gd name="connsiteX15" fmla="*/ 4762 w 164306"/>
                <a:gd name="connsiteY15" fmla="*/ 161925 h 204787"/>
                <a:gd name="connsiteX16" fmla="*/ 16669 w 164306"/>
                <a:gd name="connsiteY16" fmla="*/ 176212 h 204787"/>
                <a:gd name="connsiteX17" fmla="*/ 23812 w 164306"/>
                <a:gd name="connsiteY17" fmla="*/ 178594 h 204787"/>
                <a:gd name="connsiteX18" fmla="*/ 33337 w 164306"/>
                <a:gd name="connsiteY18" fmla="*/ 183356 h 204787"/>
                <a:gd name="connsiteX19" fmla="*/ 47625 w 164306"/>
                <a:gd name="connsiteY19" fmla="*/ 192881 h 204787"/>
                <a:gd name="connsiteX20" fmla="*/ 57150 w 164306"/>
                <a:gd name="connsiteY20" fmla="*/ 195262 h 204787"/>
                <a:gd name="connsiteX21" fmla="*/ 64294 w 164306"/>
                <a:gd name="connsiteY21" fmla="*/ 197644 h 204787"/>
                <a:gd name="connsiteX22" fmla="*/ 76200 w 164306"/>
                <a:gd name="connsiteY22" fmla="*/ 200025 h 204787"/>
                <a:gd name="connsiteX23" fmla="*/ 83344 w 164306"/>
                <a:gd name="connsiteY23" fmla="*/ 202406 h 204787"/>
                <a:gd name="connsiteX24" fmla="*/ 102394 w 164306"/>
                <a:gd name="connsiteY24" fmla="*/ 204787 h 204787"/>
                <a:gd name="connsiteX25" fmla="*/ 126206 w 164306"/>
                <a:gd name="connsiteY25" fmla="*/ 202406 h 204787"/>
                <a:gd name="connsiteX26" fmla="*/ 133350 w 164306"/>
                <a:gd name="connsiteY26" fmla="*/ 200025 h 204787"/>
                <a:gd name="connsiteX27" fmla="*/ 138112 w 164306"/>
                <a:gd name="connsiteY27" fmla="*/ 192881 h 204787"/>
                <a:gd name="connsiteX28" fmla="*/ 145256 w 164306"/>
                <a:gd name="connsiteY28" fmla="*/ 188119 h 204787"/>
                <a:gd name="connsiteX29" fmla="*/ 154781 w 164306"/>
                <a:gd name="connsiteY29" fmla="*/ 173831 h 204787"/>
                <a:gd name="connsiteX30" fmla="*/ 164306 w 164306"/>
                <a:gd name="connsiteY30" fmla="*/ 157162 h 204787"/>
                <a:gd name="connsiteX31" fmla="*/ 161925 w 164306"/>
                <a:gd name="connsiteY31" fmla="*/ 130969 h 204787"/>
                <a:gd name="connsiteX32" fmla="*/ 157162 w 164306"/>
                <a:gd name="connsiteY32" fmla="*/ 107156 h 204787"/>
                <a:gd name="connsiteX33" fmla="*/ 159544 w 164306"/>
                <a:gd name="connsiteY33" fmla="*/ 80962 h 204787"/>
                <a:gd name="connsiteX34" fmla="*/ 164306 w 164306"/>
                <a:gd name="connsiteY34" fmla="*/ 64294 h 204787"/>
                <a:gd name="connsiteX35" fmla="*/ 161925 w 164306"/>
                <a:gd name="connsiteY35" fmla="*/ 35719 h 204787"/>
                <a:gd name="connsiteX36" fmla="*/ 159544 w 164306"/>
                <a:gd name="connsiteY36" fmla="*/ 28575 h 204787"/>
                <a:gd name="connsiteX37" fmla="*/ 150019 w 164306"/>
                <a:gd name="connsiteY37" fmla="*/ 11906 h 204787"/>
                <a:gd name="connsiteX38" fmla="*/ 150019 w 164306"/>
                <a:gd name="connsiteY38" fmla="*/ 0 h 204787"/>
                <a:gd name="connsiteX0" fmla="*/ 150019 w 164306"/>
                <a:gd name="connsiteY0" fmla="*/ 11906 h 204787"/>
                <a:gd name="connsiteX1" fmla="*/ 150019 w 164306"/>
                <a:gd name="connsiteY1" fmla="*/ 0 h 204787"/>
                <a:gd name="connsiteX2" fmla="*/ 128587 w 164306"/>
                <a:gd name="connsiteY2" fmla="*/ 2381 h 204787"/>
                <a:gd name="connsiteX3" fmla="*/ 73819 w 164306"/>
                <a:gd name="connsiteY3" fmla="*/ 4762 h 204787"/>
                <a:gd name="connsiteX4" fmla="*/ 66675 w 164306"/>
                <a:gd name="connsiteY4" fmla="*/ 7144 h 204787"/>
                <a:gd name="connsiteX5" fmla="*/ 50006 w 164306"/>
                <a:gd name="connsiteY5" fmla="*/ 16669 h 204787"/>
                <a:gd name="connsiteX6" fmla="*/ 42862 w 164306"/>
                <a:gd name="connsiteY6" fmla="*/ 19050 h 204787"/>
                <a:gd name="connsiteX7" fmla="*/ 35719 w 164306"/>
                <a:gd name="connsiteY7" fmla="*/ 23812 h 204787"/>
                <a:gd name="connsiteX8" fmla="*/ 21431 w 164306"/>
                <a:gd name="connsiteY8" fmla="*/ 40481 h 204787"/>
                <a:gd name="connsiteX9" fmla="*/ 11906 w 164306"/>
                <a:gd name="connsiteY9" fmla="*/ 54769 h 204787"/>
                <a:gd name="connsiteX10" fmla="*/ 7144 w 164306"/>
                <a:gd name="connsiteY10" fmla="*/ 71437 h 204787"/>
                <a:gd name="connsiteX11" fmla="*/ 4762 w 164306"/>
                <a:gd name="connsiteY11" fmla="*/ 80962 h 204787"/>
                <a:gd name="connsiteX12" fmla="*/ 2381 w 164306"/>
                <a:gd name="connsiteY12" fmla="*/ 88106 h 204787"/>
                <a:gd name="connsiteX13" fmla="*/ 0 w 164306"/>
                <a:gd name="connsiteY13" fmla="*/ 100012 h 204787"/>
                <a:gd name="connsiteX14" fmla="*/ 2381 w 164306"/>
                <a:gd name="connsiteY14" fmla="*/ 154781 h 204787"/>
                <a:gd name="connsiteX15" fmla="*/ 4762 w 164306"/>
                <a:gd name="connsiteY15" fmla="*/ 161925 h 204787"/>
                <a:gd name="connsiteX16" fmla="*/ 16669 w 164306"/>
                <a:gd name="connsiteY16" fmla="*/ 176212 h 204787"/>
                <a:gd name="connsiteX17" fmla="*/ 23812 w 164306"/>
                <a:gd name="connsiteY17" fmla="*/ 178594 h 204787"/>
                <a:gd name="connsiteX18" fmla="*/ 33337 w 164306"/>
                <a:gd name="connsiteY18" fmla="*/ 183356 h 204787"/>
                <a:gd name="connsiteX19" fmla="*/ 47625 w 164306"/>
                <a:gd name="connsiteY19" fmla="*/ 192881 h 204787"/>
                <a:gd name="connsiteX20" fmla="*/ 57150 w 164306"/>
                <a:gd name="connsiteY20" fmla="*/ 195262 h 204787"/>
                <a:gd name="connsiteX21" fmla="*/ 64294 w 164306"/>
                <a:gd name="connsiteY21" fmla="*/ 197644 h 204787"/>
                <a:gd name="connsiteX22" fmla="*/ 76200 w 164306"/>
                <a:gd name="connsiteY22" fmla="*/ 200025 h 204787"/>
                <a:gd name="connsiteX23" fmla="*/ 83344 w 164306"/>
                <a:gd name="connsiteY23" fmla="*/ 202406 h 204787"/>
                <a:gd name="connsiteX24" fmla="*/ 102394 w 164306"/>
                <a:gd name="connsiteY24" fmla="*/ 204787 h 204787"/>
                <a:gd name="connsiteX25" fmla="*/ 126206 w 164306"/>
                <a:gd name="connsiteY25" fmla="*/ 202406 h 204787"/>
                <a:gd name="connsiteX26" fmla="*/ 133350 w 164306"/>
                <a:gd name="connsiteY26" fmla="*/ 200025 h 204787"/>
                <a:gd name="connsiteX27" fmla="*/ 138112 w 164306"/>
                <a:gd name="connsiteY27" fmla="*/ 192881 h 204787"/>
                <a:gd name="connsiteX28" fmla="*/ 145256 w 164306"/>
                <a:gd name="connsiteY28" fmla="*/ 188119 h 204787"/>
                <a:gd name="connsiteX29" fmla="*/ 154781 w 164306"/>
                <a:gd name="connsiteY29" fmla="*/ 173831 h 204787"/>
                <a:gd name="connsiteX30" fmla="*/ 164306 w 164306"/>
                <a:gd name="connsiteY30" fmla="*/ 157162 h 204787"/>
                <a:gd name="connsiteX31" fmla="*/ 161925 w 164306"/>
                <a:gd name="connsiteY31" fmla="*/ 130969 h 204787"/>
                <a:gd name="connsiteX32" fmla="*/ 157162 w 164306"/>
                <a:gd name="connsiteY32" fmla="*/ 107156 h 204787"/>
                <a:gd name="connsiteX33" fmla="*/ 159544 w 164306"/>
                <a:gd name="connsiteY33" fmla="*/ 80962 h 204787"/>
                <a:gd name="connsiteX34" fmla="*/ 164306 w 164306"/>
                <a:gd name="connsiteY34" fmla="*/ 64294 h 204787"/>
                <a:gd name="connsiteX35" fmla="*/ 161925 w 164306"/>
                <a:gd name="connsiteY35" fmla="*/ 35719 h 204787"/>
                <a:gd name="connsiteX36" fmla="*/ 159544 w 164306"/>
                <a:gd name="connsiteY36" fmla="*/ 28575 h 204787"/>
                <a:gd name="connsiteX37" fmla="*/ 150019 w 164306"/>
                <a:gd name="connsiteY37" fmla="*/ 11906 h 204787"/>
                <a:gd name="connsiteX0" fmla="*/ 150019 w 164306"/>
                <a:gd name="connsiteY0" fmla="*/ 9525 h 202406"/>
                <a:gd name="connsiteX1" fmla="*/ 128587 w 164306"/>
                <a:gd name="connsiteY1" fmla="*/ 0 h 202406"/>
                <a:gd name="connsiteX2" fmla="*/ 73819 w 164306"/>
                <a:gd name="connsiteY2" fmla="*/ 2381 h 202406"/>
                <a:gd name="connsiteX3" fmla="*/ 66675 w 164306"/>
                <a:gd name="connsiteY3" fmla="*/ 4763 h 202406"/>
                <a:gd name="connsiteX4" fmla="*/ 50006 w 164306"/>
                <a:gd name="connsiteY4" fmla="*/ 14288 h 202406"/>
                <a:gd name="connsiteX5" fmla="*/ 42862 w 164306"/>
                <a:gd name="connsiteY5" fmla="*/ 16669 h 202406"/>
                <a:gd name="connsiteX6" fmla="*/ 35719 w 164306"/>
                <a:gd name="connsiteY6" fmla="*/ 21431 h 202406"/>
                <a:gd name="connsiteX7" fmla="*/ 21431 w 164306"/>
                <a:gd name="connsiteY7" fmla="*/ 38100 h 202406"/>
                <a:gd name="connsiteX8" fmla="*/ 11906 w 164306"/>
                <a:gd name="connsiteY8" fmla="*/ 52388 h 202406"/>
                <a:gd name="connsiteX9" fmla="*/ 7144 w 164306"/>
                <a:gd name="connsiteY9" fmla="*/ 69056 h 202406"/>
                <a:gd name="connsiteX10" fmla="*/ 4762 w 164306"/>
                <a:gd name="connsiteY10" fmla="*/ 78581 h 202406"/>
                <a:gd name="connsiteX11" fmla="*/ 2381 w 164306"/>
                <a:gd name="connsiteY11" fmla="*/ 85725 h 202406"/>
                <a:gd name="connsiteX12" fmla="*/ 0 w 164306"/>
                <a:gd name="connsiteY12" fmla="*/ 97631 h 202406"/>
                <a:gd name="connsiteX13" fmla="*/ 2381 w 164306"/>
                <a:gd name="connsiteY13" fmla="*/ 152400 h 202406"/>
                <a:gd name="connsiteX14" fmla="*/ 4762 w 164306"/>
                <a:gd name="connsiteY14" fmla="*/ 159544 h 202406"/>
                <a:gd name="connsiteX15" fmla="*/ 16669 w 164306"/>
                <a:gd name="connsiteY15" fmla="*/ 173831 h 202406"/>
                <a:gd name="connsiteX16" fmla="*/ 23812 w 164306"/>
                <a:gd name="connsiteY16" fmla="*/ 176213 h 202406"/>
                <a:gd name="connsiteX17" fmla="*/ 33337 w 164306"/>
                <a:gd name="connsiteY17" fmla="*/ 180975 h 202406"/>
                <a:gd name="connsiteX18" fmla="*/ 47625 w 164306"/>
                <a:gd name="connsiteY18" fmla="*/ 190500 h 202406"/>
                <a:gd name="connsiteX19" fmla="*/ 57150 w 164306"/>
                <a:gd name="connsiteY19" fmla="*/ 192881 h 202406"/>
                <a:gd name="connsiteX20" fmla="*/ 64294 w 164306"/>
                <a:gd name="connsiteY20" fmla="*/ 195263 h 202406"/>
                <a:gd name="connsiteX21" fmla="*/ 76200 w 164306"/>
                <a:gd name="connsiteY21" fmla="*/ 197644 h 202406"/>
                <a:gd name="connsiteX22" fmla="*/ 83344 w 164306"/>
                <a:gd name="connsiteY22" fmla="*/ 200025 h 202406"/>
                <a:gd name="connsiteX23" fmla="*/ 102394 w 164306"/>
                <a:gd name="connsiteY23" fmla="*/ 202406 h 202406"/>
                <a:gd name="connsiteX24" fmla="*/ 126206 w 164306"/>
                <a:gd name="connsiteY24" fmla="*/ 200025 h 202406"/>
                <a:gd name="connsiteX25" fmla="*/ 133350 w 164306"/>
                <a:gd name="connsiteY25" fmla="*/ 197644 h 202406"/>
                <a:gd name="connsiteX26" fmla="*/ 138112 w 164306"/>
                <a:gd name="connsiteY26" fmla="*/ 190500 h 202406"/>
                <a:gd name="connsiteX27" fmla="*/ 145256 w 164306"/>
                <a:gd name="connsiteY27" fmla="*/ 185738 h 202406"/>
                <a:gd name="connsiteX28" fmla="*/ 154781 w 164306"/>
                <a:gd name="connsiteY28" fmla="*/ 171450 h 202406"/>
                <a:gd name="connsiteX29" fmla="*/ 164306 w 164306"/>
                <a:gd name="connsiteY29" fmla="*/ 154781 h 202406"/>
                <a:gd name="connsiteX30" fmla="*/ 161925 w 164306"/>
                <a:gd name="connsiteY30" fmla="*/ 128588 h 202406"/>
                <a:gd name="connsiteX31" fmla="*/ 157162 w 164306"/>
                <a:gd name="connsiteY31" fmla="*/ 104775 h 202406"/>
                <a:gd name="connsiteX32" fmla="*/ 159544 w 164306"/>
                <a:gd name="connsiteY32" fmla="*/ 78581 h 202406"/>
                <a:gd name="connsiteX33" fmla="*/ 164306 w 164306"/>
                <a:gd name="connsiteY33" fmla="*/ 61913 h 202406"/>
                <a:gd name="connsiteX34" fmla="*/ 161925 w 164306"/>
                <a:gd name="connsiteY34" fmla="*/ 33338 h 202406"/>
                <a:gd name="connsiteX35" fmla="*/ 159544 w 164306"/>
                <a:gd name="connsiteY35" fmla="*/ 26194 h 202406"/>
                <a:gd name="connsiteX36" fmla="*/ 150019 w 164306"/>
                <a:gd name="connsiteY36" fmla="*/ 9525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64306" h="202406">
                  <a:moveTo>
                    <a:pt x="150019" y="9525"/>
                  </a:moveTo>
                  <a:cubicBezTo>
                    <a:pt x="144860" y="5159"/>
                    <a:pt x="141287" y="1191"/>
                    <a:pt x="128587" y="0"/>
                  </a:cubicBezTo>
                  <a:cubicBezTo>
                    <a:pt x="110349" y="1140"/>
                    <a:pt x="92038" y="979"/>
                    <a:pt x="73819" y="2381"/>
                  </a:cubicBezTo>
                  <a:cubicBezTo>
                    <a:pt x="71316" y="2574"/>
                    <a:pt x="68982" y="3774"/>
                    <a:pt x="66675" y="4763"/>
                  </a:cubicBezTo>
                  <a:cubicBezTo>
                    <a:pt x="37433" y="17295"/>
                    <a:pt x="73937" y="2323"/>
                    <a:pt x="50006" y="14288"/>
                  </a:cubicBezTo>
                  <a:cubicBezTo>
                    <a:pt x="47761" y="15411"/>
                    <a:pt x="45243" y="15875"/>
                    <a:pt x="42862" y="16669"/>
                  </a:cubicBezTo>
                  <a:cubicBezTo>
                    <a:pt x="40481" y="18256"/>
                    <a:pt x="37917" y="19599"/>
                    <a:pt x="35719" y="21431"/>
                  </a:cubicBezTo>
                  <a:cubicBezTo>
                    <a:pt x="29800" y="26364"/>
                    <a:pt x="25845" y="31794"/>
                    <a:pt x="21431" y="38100"/>
                  </a:cubicBezTo>
                  <a:cubicBezTo>
                    <a:pt x="18149" y="42789"/>
                    <a:pt x="11906" y="52388"/>
                    <a:pt x="11906" y="52388"/>
                  </a:cubicBezTo>
                  <a:cubicBezTo>
                    <a:pt x="4475" y="82114"/>
                    <a:pt x="13966" y="45183"/>
                    <a:pt x="7144" y="69056"/>
                  </a:cubicBezTo>
                  <a:cubicBezTo>
                    <a:pt x="6245" y="72203"/>
                    <a:pt x="5661" y="75434"/>
                    <a:pt x="4762" y="78581"/>
                  </a:cubicBezTo>
                  <a:cubicBezTo>
                    <a:pt x="4072" y="80995"/>
                    <a:pt x="2990" y="83290"/>
                    <a:pt x="2381" y="85725"/>
                  </a:cubicBezTo>
                  <a:cubicBezTo>
                    <a:pt x="1399" y="89651"/>
                    <a:pt x="794" y="93662"/>
                    <a:pt x="0" y="97631"/>
                  </a:cubicBezTo>
                  <a:cubicBezTo>
                    <a:pt x="794" y="115887"/>
                    <a:pt x="980" y="134180"/>
                    <a:pt x="2381" y="152400"/>
                  </a:cubicBezTo>
                  <a:cubicBezTo>
                    <a:pt x="2573" y="154903"/>
                    <a:pt x="3639" y="157299"/>
                    <a:pt x="4762" y="159544"/>
                  </a:cubicBezTo>
                  <a:cubicBezTo>
                    <a:pt x="6959" y="163938"/>
                    <a:pt x="12718" y="171197"/>
                    <a:pt x="16669" y="173831"/>
                  </a:cubicBezTo>
                  <a:cubicBezTo>
                    <a:pt x="18757" y="175223"/>
                    <a:pt x="21505" y="175224"/>
                    <a:pt x="23812" y="176213"/>
                  </a:cubicBezTo>
                  <a:cubicBezTo>
                    <a:pt x="27075" y="177611"/>
                    <a:pt x="30293" y="179149"/>
                    <a:pt x="33337" y="180975"/>
                  </a:cubicBezTo>
                  <a:cubicBezTo>
                    <a:pt x="38245" y="183920"/>
                    <a:pt x="42862" y="187325"/>
                    <a:pt x="47625" y="190500"/>
                  </a:cubicBezTo>
                  <a:cubicBezTo>
                    <a:pt x="50348" y="192315"/>
                    <a:pt x="54003" y="191982"/>
                    <a:pt x="57150" y="192881"/>
                  </a:cubicBezTo>
                  <a:cubicBezTo>
                    <a:pt x="59564" y="193571"/>
                    <a:pt x="61859" y="194654"/>
                    <a:pt x="64294" y="195263"/>
                  </a:cubicBezTo>
                  <a:cubicBezTo>
                    <a:pt x="68220" y="196245"/>
                    <a:pt x="72274" y="196662"/>
                    <a:pt x="76200" y="197644"/>
                  </a:cubicBezTo>
                  <a:cubicBezTo>
                    <a:pt x="78635" y="198253"/>
                    <a:pt x="80874" y="199576"/>
                    <a:pt x="83344" y="200025"/>
                  </a:cubicBezTo>
                  <a:cubicBezTo>
                    <a:pt x="89640" y="201170"/>
                    <a:pt x="96044" y="201612"/>
                    <a:pt x="102394" y="202406"/>
                  </a:cubicBezTo>
                  <a:cubicBezTo>
                    <a:pt x="110331" y="201612"/>
                    <a:pt x="118322" y="201238"/>
                    <a:pt x="126206" y="200025"/>
                  </a:cubicBezTo>
                  <a:cubicBezTo>
                    <a:pt x="128687" y="199643"/>
                    <a:pt x="131390" y="199212"/>
                    <a:pt x="133350" y="197644"/>
                  </a:cubicBezTo>
                  <a:cubicBezTo>
                    <a:pt x="135585" y="195856"/>
                    <a:pt x="136088" y="192524"/>
                    <a:pt x="138112" y="190500"/>
                  </a:cubicBezTo>
                  <a:cubicBezTo>
                    <a:pt x="140136" y="188476"/>
                    <a:pt x="142875" y="187325"/>
                    <a:pt x="145256" y="185738"/>
                  </a:cubicBezTo>
                  <a:cubicBezTo>
                    <a:pt x="148431" y="180975"/>
                    <a:pt x="152221" y="176570"/>
                    <a:pt x="154781" y="171450"/>
                  </a:cubicBezTo>
                  <a:cubicBezTo>
                    <a:pt x="160824" y="159365"/>
                    <a:pt x="157575" y="164879"/>
                    <a:pt x="164306" y="154781"/>
                  </a:cubicBezTo>
                  <a:cubicBezTo>
                    <a:pt x="163512" y="146050"/>
                    <a:pt x="162949" y="137295"/>
                    <a:pt x="161925" y="128588"/>
                  </a:cubicBezTo>
                  <a:cubicBezTo>
                    <a:pt x="160627" y="117553"/>
                    <a:pt x="159617" y="114591"/>
                    <a:pt x="157162" y="104775"/>
                  </a:cubicBezTo>
                  <a:cubicBezTo>
                    <a:pt x="157956" y="96044"/>
                    <a:pt x="158385" y="87271"/>
                    <a:pt x="159544" y="78581"/>
                  </a:cubicBezTo>
                  <a:cubicBezTo>
                    <a:pt x="160209" y="73596"/>
                    <a:pt x="162673" y="66812"/>
                    <a:pt x="164306" y="61913"/>
                  </a:cubicBezTo>
                  <a:cubicBezTo>
                    <a:pt x="163512" y="52388"/>
                    <a:pt x="163188" y="42812"/>
                    <a:pt x="161925" y="33338"/>
                  </a:cubicBezTo>
                  <a:cubicBezTo>
                    <a:pt x="161593" y="30850"/>
                    <a:pt x="160533" y="28501"/>
                    <a:pt x="159544" y="26194"/>
                  </a:cubicBezTo>
                  <a:cubicBezTo>
                    <a:pt x="157491" y="21403"/>
                    <a:pt x="153533" y="13743"/>
                    <a:pt x="150019" y="9525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3656225" y="5128307"/>
              <a:ext cx="219900" cy="242888"/>
            </a:xfrm>
            <a:custGeom>
              <a:avLst/>
              <a:gdLst>
                <a:gd name="connsiteX0" fmla="*/ 152400 w 233363"/>
                <a:gd name="connsiteY0" fmla="*/ 2381 h 245269"/>
                <a:gd name="connsiteX1" fmla="*/ 152400 w 233363"/>
                <a:gd name="connsiteY1" fmla="*/ 2381 h 245269"/>
                <a:gd name="connsiteX2" fmla="*/ 102394 w 233363"/>
                <a:gd name="connsiteY2" fmla="*/ 7144 h 245269"/>
                <a:gd name="connsiteX3" fmla="*/ 92869 w 233363"/>
                <a:gd name="connsiteY3" fmla="*/ 9525 h 245269"/>
                <a:gd name="connsiteX4" fmla="*/ 78581 w 233363"/>
                <a:gd name="connsiteY4" fmla="*/ 14288 h 245269"/>
                <a:gd name="connsiteX5" fmla="*/ 71438 w 233363"/>
                <a:gd name="connsiteY5" fmla="*/ 21431 h 245269"/>
                <a:gd name="connsiteX6" fmla="*/ 64294 w 233363"/>
                <a:gd name="connsiteY6" fmla="*/ 23813 h 245269"/>
                <a:gd name="connsiteX7" fmla="*/ 54769 w 233363"/>
                <a:gd name="connsiteY7" fmla="*/ 28575 h 245269"/>
                <a:gd name="connsiteX8" fmla="*/ 45244 w 233363"/>
                <a:gd name="connsiteY8" fmla="*/ 35719 h 245269"/>
                <a:gd name="connsiteX9" fmla="*/ 30956 w 233363"/>
                <a:gd name="connsiteY9" fmla="*/ 45244 h 245269"/>
                <a:gd name="connsiteX10" fmla="*/ 23813 w 233363"/>
                <a:gd name="connsiteY10" fmla="*/ 47625 h 245269"/>
                <a:gd name="connsiteX11" fmla="*/ 7144 w 233363"/>
                <a:gd name="connsiteY11" fmla="*/ 69056 h 245269"/>
                <a:gd name="connsiteX12" fmla="*/ 0 w 233363"/>
                <a:gd name="connsiteY12" fmla="*/ 76200 h 245269"/>
                <a:gd name="connsiteX13" fmla="*/ 7144 w 233363"/>
                <a:gd name="connsiteY13" fmla="*/ 104775 h 245269"/>
                <a:gd name="connsiteX14" fmla="*/ 30956 w 233363"/>
                <a:gd name="connsiteY14" fmla="*/ 180975 h 245269"/>
                <a:gd name="connsiteX15" fmla="*/ 61913 w 233363"/>
                <a:gd name="connsiteY15" fmla="*/ 221456 h 245269"/>
                <a:gd name="connsiteX16" fmla="*/ 80963 w 233363"/>
                <a:gd name="connsiteY16" fmla="*/ 245269 h 245269"/>
                <a:gd name="connsiteX17" fmla="*/ 102394 w 233363"/>
                <a:gd name="connsiteY17" fmla="*/ 238125 h 245269"/>
                <a:gd name="connsiteX18" fmla="*/ 123825 w 233363"/>
                <a:gd name="connsiteY18" fmla="*/ 221456 h 245269"/>
                <a:gd name="connsiteX19" fmla="*/ 130969 w 233363"/>
                <a:gd name="connsiteY19" fmla="*/ 216694 h 245269"/>
                <a:gd name="connsiteX20" fmla="*/ 145256 w 233363"/>
                <a:gd name="connsiteY20" fmla="*/ 202406 h 245269"/>
                <a:gd name="connsiteX21" fmla="*/ 154781 w 233363"/>
                <a:gd name="connsiteY21" fmla="*/ 195263 h 245269"/>
                <a:gd name="connsiteX22" fmla="*/ 161925 w 233363"/>
                <a:gd name="connsiteY22" fmla="*/ 188119 h 245269"/>
                <a:gd name="connsiteX23" fmla="*/ 171450 w 233363"/>
                <a:gd name="connsiteY23" fmla="*/ 180975 h 245269"/>
                <a:gd name="connsiteX24" fmla="*/ 178594 w 233363"/>
                <a:gd name="connsiteY24" fmla="*/ 173831 h 245269"/>
                <a:gd name="connsiteX25" fmla="*/ 192881 w 233363"/>
                <a:gd name="connsiteY25" fmla="*/ 161925 h 245269"/>
                <a:gd name="connsiteX26" fmla="*/ 202406 w 233363"/>
                <a:gd name="connsiteY26" fmla="*/ 147638 h 245269"/>
                <a:gd name="connsiteX27" fmla="*/ 211931 w 233363"/>
                <a:gd name="connsiteY27" fmla="*/ 130969 h 245269"/>
                <a:gd name="connsiteX28" fmla="*/ 221456 w 233363"/>
                <a:gd name="connsiteY28" fmla="*/ 116681 h 245269"/>
                <a:gd name="connsiteX29" fmla="*/ 228600 w 233363"/>
                <a:gd name="connsiteY29" fmla="*/ 95250 h 245269"/>
                <a:gd name="connsiteX30" fmla="*/ 230981 w 233363"/>
                <a:gd name="connsiteY30" fmla="*/ 88106 h 245269"/>
                <a:gd name="connsiteX31" fmla="*/ 233363 w 233363"/>
                <a:gd name="connsiteY31" fmla="*/ 69056 h 245269"/>
                <a:gd name="connsiteX32" fmla="*/ 228600 w 233363"/>
                <a:gd name="connsiteY32" fmla="*/ 47625 h 245269"/>
                <a:gd name="connsiteX33" fmla="*/ 219075 w 233363"/>
                <a:gd name="connsiteY33" fmla="*/ 33338 h 245269"/>
                <a:gd name="connsiteX34" fmla="*/ 207169 w 233363"/>
                <a:gd name="connsiteY34" fmla="*/ 21431 h 245269"/>
                <a:gd name="connsiteX35" fmla="*/ 178594 w 233363"/>
                <a:gd name="connsiteY35" fmla="*/ 14288 h 245269"/>
                <a:gd name="connsiteX36" fmla="*/ 169069 w 233363"/>
                <a:gd name="connsiteY36" fmla="*/ 11906 h 245269"/>
                <a:gd name="connsiteX37" fmla="*/ 159544 w 233363"/>
                <a:gd name="connsiteY37" fmla="*/ 9525 h 245269"/>
                <a:gd name="connsiteX38" fmla="*/ 152400 w 233363"/>
                <a:gd name="connsiteY38" fmla="*/ 2381 h 245269"/>
                <a:gd name="connsiteX0" fmla="*/ 152400 w 233363"/>
                <a:gd name="connsiteY0" fmla="*/ 2381 h 245269"/>
                <a:gd name="connsiteX1" fmla="*/ 152400 w 233363"/>
                <a:gd name="connsiteY1" fmla="*/ 2381 h 245269"/>
                <a:gd name="connsiteX2" fmla="*/ 102394 w 233363"/>
                <a:gd name="connsiteY2" fmla="*/ 7144 h 245269"/>
                <a:gd name="connsiteX3" fmla="*/ 92869 w 233363"/>
                <a:gd name="connsiteY3" fmla="*/ 9525 h 245269"/>
                <a:gd name="connsiteX4" fmla="*/ 78581 w 233363"/>
                <a:gd name="connsiteY4" fmla="*/ 14288 h 245269"/>
                <a:gd name="connsiteX5" fmla="*/ 71438 w 233363"/>
                <a:gd name="connsiteY5" fmla="*/ 21431 h 245269"/>
                <a:gd name="connsiteX6" fmla="*/ 64294 w 233363"/>
                <a:gd name="connsiteY6" fmla="*/ 23813 h 245269"/>
                <a:gd name="connsiteX7" fmla="*/ 54769 w 233363"/>
                <a:gd name="connsiteY7" fmla="*/ 28575 h 245269"/>
                <a:gd name="connsiteX8" fmla="*/ 45244 w 233363"/>
                <a:gd name="connsiteY8" fmla="*/ 35719 h 245269"/>
                <a:gd name="connsiteX9" fmla="*/ 30956 w 233363"/>
                <a:gd name="connsiteY9" fmla="*/ 45244 h 245269"/>
                <a:gd name="connsiteX10" fmla="*/ 23813 w 233363"/>
                <a:gd name="connsiteY10" fmla="*/ 47625 h 245269"/>
                <a:gd name="connsiteX11" fmla="*/ 7144 w 233363"/>
                <a:gd name="connsiteY11" fmla="*/ 69056 h 245269"/>
                <a:gd name="connsiteX12" fmla="*/ 0 w 233363"/>
                <a:gd name="connsiteY12" fmla="*/ 76200 h 245269"/>
                <a:gd name="connsiteX13" fmla="*/ 7144 w 233363"/>
                <a:gd name="connsiteY13" fmla="*/ 104775 h 245269"/>
                <a:gd name="connsiteX14" fmla="*/ 28575 w 233363"/>
                <a:gd name="connsiteY14" fmla="*/ 185650 h 245269"/>
                <a:gd name="connsiteX15" fmla="*/ 61913 w 233363"/>
                <a:gd name="connsiteY15" fmla="*/ 221456 h 245269"/>
                <a:gd name="connsiteX16" fmla="*/ 80963 w 233363"/>
                <a:gd name="connsiteY16" fmla="*/ 245269 h 245269"/>
                <a:gd name="connsiteX17" fmla="*/ 102394 w 233363"/>
                <a:gd name="connsiteY17" fmla="*/ 238125 h 245269"/>
                <a:gd name="connsiteX18" fmla="*/ 123825 w 233363"/>
                <a:gd name="connsiteY18" fmla="*/ 221456 h 245269"/>
                <a:gd name="connsiteX19" fmla="*/ 130969 w 233363"/>
                <a:gd name="connsiteY19" fmla="*/ 216694 h 245269"/>
                <a:gd name="connsiteX20" fmla="*/ 145256 w 233363"/>
                <a:gd name="connsiteY20" fmla="*/ 202406 h 245269"/>
                <a:gd name="connsiteX21" fmla="*/ 154781 w 233363"/>
                <a:gd name="connsiteY21" fmla="*/ 195263 h 245269"/>
                <a:gd name="connsiteX22" fmla="*/ 161925 w 233363"/>
                <a:gd name="connsiteY22" fmla="*/ 188119 h 245269"/>
                <a:gd name="connsiteX23" fmla="*/ 171450 w 233363"/>
                <a:gd name="connsiteY23" fmla="*/ 180975 h 245269"/>
                <a:gd name="connsiteX24" fmla="*/ 178594 w 233363"/>
                <a:gd name="connsiteY24" fmla="*/ 173831 h 245269"/>
                <a:gd name="connsiteX25" fmla="*/ 192881 w 233363"/>
                <a:gd name="connsiteY25" fmla="*/ 161925 h 245269"/>
                <a:gd name="connsiteX26" fmla="*/ 202406 w 233363"/>
                <a:gd name="connsiteY26" fmla="*/ 147638 h 245269"/>
                <a:gd name="connsiteX27" fmla="*/ 211931 w 233363"/>
                <a:gd name="connsiteY27" fmla="*/ 130969 h 245269"/>
                <a:gd name="connsiteX28" fmla="*/ 221456 w 233363"/>
                <a:gd name="connsiteY28" fmla="*/ 116681 h 245269"/>
                <a:gd name="connsiteX29" fmla="*/ 228600 w 233363"/>
                <a:gd name="connsiteY29" fmla="*/ 95250 h 245269"/>
                <a:gd name="connsiteX30" fmla="*/ 230981 w 233363"/>
                <a:gd name="connsiteY30" fmla="*/ 88106 h 245269"/>
                <a:gd name="connsiteX31" fmla="*/ 233363 w 233363"/>
                <a:gd name="connsiteY31" fmla="*/ 69056 h 245269"/>
                <a:gd name="connsiteX32" fmla="*/ 228600 w 233363"/>
                <a:gd name="connsiteY32" fmla="*/ 47625 h 245269"/>
                <a:gd name="connsiteX33" fmla="*/ 219075 w 233363"/>
                <a:gd name="connsiteY33" fmla="*/ 33338 h 245269"/>
                <a:gd name="connsiteX34" fmla="*/ 207169 w 233363"/>
                <a:gd name="connsiteY34" fmla="*/ 21431 h 245269"/>
                <a:gd name="connsiteX35" fmla="*/ 178594 w 233363"/>
                <a:gd name="connsiteY35" fmla="*/ 14288 h 245269"/>
                <a:gd name="connsiteX36" fmla="*/ 169069 w 233363"/>
                <a:gd name="connsiteY36" fmla="*/ 11906 h 245269"/>
                <a:gd name="connsiteX37" fmla="*/ 159544 w 233363"/>
                <a:gd name="connsiteY37" fmla="*/ 9525 h 245269"/>
                <a:gd name="connsiteX38" fmla="*/ 152400 w 233363"/>
                <a:gd name="connsiteY38" fmla="*/ 2381 h 245269"/>
                <a:gd name="connsiteX0" fmla="*/ 152400 w 233363"/>
                <a:gd name="connsiteY0" fmla="*/ 2381 h 245269"/>
                <a:gd name="connsiteX1" fmla="*/ 152400 w 233363"/>
                <a:gd name="connsiteY1" fmla="*/ 2381 h 245269"/>
                <a:gd name="connsiteX2" fmla="*/ 102394 w 233363"/>
                <a:gd name="connsiteY2" fmla="*/ 7144 h 245269"/>
                <a:gd name="connsiteX3" fmla="*/ 92869 w 233363"/>
                <a:gd name="connsiteY3" fmla="*/ 9525 h 245269"/>
                <a:gd name="connsiteX4" fmla="*/ 78581 w 233363"/>
                <a:gd name="connsiteY4" fmla="*/ 14288 h 245269"/>
                <a:gd name="connsiteX5" fmla="*/ 71438 w 233363"/>
                <a:gd name="connsiteY5" fmla="*/ 21431 h 245269"/>
                <a:gd name="connsiteX6" fmla="*/ 64294 w 233363"/>
                <a:gd name="connsiteY6" fmla="*/ 23813 h 245269"/>
                <a:gd name="connsiteX7" fmla="*/ 54769 w 233363"/>
                <a:gd name="connsiteY7" fmla="*/ 28575 h 245269"/>
                <a:gd name="connsiteX8" fmla="*/ 45244 w 233363"/>
                <a:gd name="connsiteY8" fmla="*/ 35719 h 245269"/>
                <a:gd name="connsiteX9" fmla="*/ 30956 w 233363"/>
                <a:gd name="connsiteY9" fmla="*/ 45244 h 245269"/>
                <a:gd name="connsiteX10" fmla="*/ 23813 w 233363"/>
                <a:gd name="connsiteY10" fmla="*/ 47625 h 245269"/>
                <a:gd name="connsiteX11" fmla="*/ 7144 w 233363"/>
                <a:gd name="connsiteY11" fmla="*/ 69056 h 245269"/>
                <a:gd name="connsiteX12" fmla="*/ 0 w 233363"/>
                <a:gd name="connsiteY12" fmla="*/ 76200 h 245269"/>
                <a:gd name="connsiteX13" fmla="*/ 7144 w 233363"/>
                <a:gd name="connsiteY13" fmla="*/ 104775 h 245269"/>
                <a:gd name="connsiteX14" fmla="*/ 28575 w 233363"/>
                <a:gd name="connsiteY14" fmla="*/ 185650 h 245269"/>
                <a:gd name="connsiteX15" fmla="*/ 61913 w 233363"/>
                <a:gd name="connsiteY15" fmla="*/ 221456 h 245269"/>
                <a:gd name="connsiteX16" fmla="*/ 80963 w 233363"/>
                <a:gd name="connsiteY16" fmla="*/ 245269 h 245269"/>
                <a:gd name="connsiteX17" fmla="*/ 102394 w 233363"/>
                <a:gd name="connsiteY17" fmla="*/ 238125 h 245269"/>
                <a:gd name="connsiteX18" fmla="*/ 123825 w 233363"/>
                <a:gd name="connsiteY18" fmla="*/ 221456 h 245269"/>
                <a:gd name="connsiteX19" fmla="*/ 130969 w 233363"/>
                <a:gd name="connsiteY19" fmla="*/ 216694 h 245269"/>
                <a:gd name="connsiteX20" fmla="*/ 145256 w 233363"/>
                <a:gd name="connsiteY20" fmla="*/ 202406 h 245269"/>
                <a:gd name="connsiteX21" fmla="*/ 154781 w 233363"/>
                <a:gd name="connsiteY21" fmla="*/ 195263 h 245269"/>
                <a:gd name="connsiteX22" fmla="*/ 161925 w 233363"/>
                <a:gd name="connsiteY22" fmla="*/ 188119 h 245269"/>
                <a:gd name="connsiteX23" fmla="*/ 171450 w 233363"/>
                <a:gd name="connsiteY23" fmla="*/ 180975 h 245269"/>
                <a:gd name="connsiteX24" fmla="*/ 178594 w 233363"/>
                <a:gd name="connsiteY24" fmla="*/ 173831 h 245269"/>
                <a:gd name="connsiteX25" fmla="*/ 192881 w 233363"/>
                <a:gd name="connsiteY25" fmla="*/ 161925 h 245269"/>
                <a:gd name="connsiteX26" fmla="*/ 202406 w 233363"/>
                <a:gd name="connsiteY26" fmla="*/ 147638 h 245269"/>
                <a:gd name="connsiteX27" fmla="*/ 211931 w 233363"/>
                <a:gd name="connsiteY27" fmla="*/ 130969 h 245269"/>
                <a:gd name="connsiteX28" fmla="*/ 221456 w 233363"/>
                <a:gd name="connsiteY28" fmla="*/ 116681 h 245269"/>
                <a:gd name="connsiteX29" fmla="*/ 228600 w 233363"/>
                <a:gd name="connsiteY29" fmla="*/ 95250 h 245269"/>
                <a:gd name="connsiteX30" fmla="*/ 230981 w 233363"/>
                <a:gd name="connsiteY30" fmla="*/ 88106 h 245269"/>
                <a:gd name="connsiteX31" fmla="*/ 233363 w 233363"/>
                <a:gd name="connsiteY31" fmla="*/ 69056 h 245269"/>
                <a:gd name="connsiteX32" fmla="*/ 228600 w 233363"/>
                <a:gd name="connsiteY32" fmla="*/ 47625 h 245269"/>
                <a:gd name="connsiteX33" fmla="*/ 219075 w 233363"/>
                <a:gd name="connsiteY33" fmla="*/ 33338 h 245269"/>
                <a:gd name="connsiteX34" fmla="*/ 207169 w 233363"/>
                <a:gd name="connsiteY34" fmla="*/ 21431 h 245269"/>
                <a:gd name="connsiteX35" fmla="*/ 178594 w 233363"/>
                <a:gd name="connsiteY35" fmla="*/ 14288 h 245269"/>
                <a:gd name="connsiteX36" fmla="*/ 169069 w 233363"/>
                <a:gd name="connsiteY36" fmla="*/ 11906 h 245269"/>
                <a:gd name="connsiteX37" fmla="*/ 159544 w 233363"/>
                <a:gd name="connsiteY37" fmla="*/ 9525 h 245269"/>
                <a:gd name="connsiteX38" fmla="*/ 152400 w 233363"/>
                <a:gd name="connsiteY38" fmla="*/ 2381 h 245269"/>
                <a:gd name="connsiteX0" fmla="*/ 152400 w 233363"/>
                <a:gd name="connsiteY0" fmla="*/ 2381 h 245269"/>
                <a:gd name="connsiteX1" fmla="*/ 152400 w 233363"/>
                <a:gd name="connsiteY1" fmla="*/ 2381 h 245269"/>
                <a:gd name="connsiteX2" fmla="*/ 102394 w 233363"/>
                <a:gd name="connsiteY2" fmla="*/ 7144 h 245269"/>
                <a:gd name="connsiteX3" fmla="*/ 92869 w 233363"/>
                <a:gd name="connsiteY3" fmla="*/ 9525 h 245269"/>
                <a:gd name="connsiteX4" fmla="*/ 78581 w 233363"/>
                <a:gd name="connsiteY4" fmla="*/ 14288 h 245269"/>
                <a:gd name="connsiteX5" fmla="*/ 71438 w 233363"/>
                <a:gd name="connsiteY5" fmla="*/ 21431 h 245269"/>
                <a:gd name="connsiteX6" fmla="*/ 64294 w 233363"/>
                <a:gd name="connsiteY6" fmla="*/ 23813 h 245269"/>
                <a:gd name="connsiteX7" fmla="*/ 54769 w 233363"/>
                <a:gd name="connsiteY7" fmla="*/ 28575 h 245269"/>
                <a:gd name="connsiteX8" fmla="*/ 45244 w 233363"/>
                <a:gd name="connsiteY8" fmla="*/ 35719 h 245269"/>
                <a:gd name="connsiteX9" fmla="*/ 30956 w 233363"/>
                <a:gd name="connsiteY9" fmla="*/ 45244 h 245269"/>
                <a:gd name="connsiteX10" fmla="*/ 23813 w 233363"/>
                <a:gd name="connsiteY10" fmla="*/ 47625 h 245269"/>
                <a:gd name="connsiteX11" fmla="*/ 7144 w 233363"/>
                <a:gd name="connsiteY11" fmla="*/ 69056 h 245269"/>
                <a:gd name="connsiteX12" fmla="*/ 0 w 233363"/>
                <a:gd name="connsiteY12" fmla="*/ 76200 h 245269"/>
                <a:gd name="connsiteX13" fmla="*/ 7144 w 233363"/>
                <a:gd name="connsiteY13" fmla="*/ 104775 h 245269"/>
                <a:gd name="connsiteX14" fmla="*/ 33337 w 233363"/>
                <a:gd name="connsiteY14" fmla="*/ 176125 h 245269"/>
                <a:gd name="connsiteX15" fmla="*/ 61913 w 233363"/>
                <a:gd name="connsiteY15" fmla="*/ 221456 h 245269"/>
                <a:gd name="connsiteX16" fmla="*/ 80963 w 233363"/>
                <a:gd name="connsiteY16" fmla="*/ 245269 h 245269"/>
                <a:gd name="connsiteX17" fmla="*/ 102394 w 233363"/>
                <a:gd name="connsiteY17" fmla="*/ 238125 h 245269"/>
                <a:gd name="connsiteX18" fmla="*/ 123825 w 233363"/>
                <a:gd name="connsiteY18" fmla="*/ 221456 h 245269"/>
                <a:gd name="connsiteX19" fmla="*/ 130969 w 233363"/>
                <a:gd name="connsiteY19" fmla="*/ 216694 h 245269"/>
                <a:gd name="connsiteX20" fmla="*/ 145256 w 233363"/>
                <a:gd name="connsiteY20" fmla="*/ 202406 h 245269"/>
                <a:gd name="connsiteX21" fmla="*/ 154781 w 233363"/>
                <a:gd name="connsiteY21" fmla="*/ 195263 h 245269"/>
                <a:gd name="connsiteX22" fmla="*/ 161925 w 233363"/>
                <a:gd name="connsiteY22" fmla="*/ 188119 h 245269"/>
                <a:gd name="connsiteX23" fmla="*/ 171450 w 233363"/>
                <a:gd name="connsiteY23" fmla="*/ 180975 h 245269"/>
                <a:gd name="connsiteX24" fmla="*/ 178594 w 233363"/>
                <a:gd name="connsiteY24" fmla="*/ 173831 h 245269"/>
                <a:gd name="connsiteX25" fmla="*/ 192881 w 233363"/>
                <a:gd name="connsiteY25" fmla="*/ 161925 h 245269"/>
                <a:gd name="connsiteX26" fmla="*/ 202406 w 233363"/>
                <a:gd name="connsiteY26" fmla="*/ 147638 h 245269"/>
                <a:gd name="connsiteX27" fmla="*/ 211931 w 233363"/>
                <a:gd name="connsiteY27" fmla="*/ 130969 h 245269"/>
                <a:gd name="connsiteX28" fmla="*/ 221456 w 233363"/>
                <a:gd name="connsiteY28" fmla="*/ 116681 h 245269"/>
                <a:gd name="connsiteX29" fmla="*/ 228600 w 233363"/>
                <a:gd name="connsiteY29" fmla="*/ 95250 h 245269"/>
                <a:gd name="connsiteX30" fmla="*/ 230981 w 233363"/>
                <a:gd name="connsiteY30" fmla="*/ 88106 h 245269"/>
                <a:gd name="connsiteX31" fmla="*/ 233363 w 233363"/>
                <a:gd name="connsiteY31" fmla="*/ 69056 h 245269"/>
                <a:gd name="connsiteX32" fmla="*/ 228600 w 233363"/>
                <a:gd name="connsiteY32" fmla="*/ 47625 h 245269"/>
                <a:gd name="connsiteX33" fmla="*/ 219075 w 233363"/>
                <a:gd name="connsiteY33" fmla="*/ 33338 h 245269"/>
                <a:gd name="connsiteX34" fmla="*/ 207169 w 233363"/>
                <a:gd name="connsiteY34" fmla="*/ 21431 h 245269"/>
                <a:gd name="connsiteX35" fmla="*/ 178594 w 233363"/>
                <a:gd name="connsiteY35" fmla="*/ 14288 h 245269"/>
                <a:gd name="connsiteX36" fmla="*/ 169069 w 233363"/>
                <a:gd name="connsiteY36" fmla="*/ 11906 h 245269"/>
                <a:gd name="connsiteX37" fmla="*/ 159544 w 233363"/>
                <a:gd name="connsiteY37" fmla="*/ 9525 h 245269"/>
                <a:gd name="connsiteX38" fmla="*/ 152400 w 233363"/>
                <a:gd name="connsiteY38" fmla="*/ 2381 h 245269"/>
                <a:gd name="connsiteX0" fmla="*/ 152400 w 236303"/>
                <a:gd name="connsiteY0" fmla="*/ 0 h 242888"/>
                <a:gd name="connsiteX1" fmla="*/ 152400 w 236303"/>
                <a:gd name="connsiteY1" fmla="*/ 0 h 242888"/>
                <a:gd name="connsiteX2" fmla="*/ 102394 w 236303"/>
                <a:gd name="connsiteY2" fmla="*/ 4763 h 242888"/>
                <a:gd name="connsiteX3" fmla="*/ 92869 w 236303"/>
                <a:gd name="connsiteY3" fmla="*/ 7144 h 242888"/>
                <a:gd name="connsiteX4" fmla="*/ 78581 w 236303"/>
                <a:gd name="connsiteY4" fmla="*/ 11907 h 242888"/>
                <a:gd name="connsiteX5" fmla="*/ 71438 w 236303"/>
                <a:gd name="connsiteY5" fmla="*/ 19050 h 242888"/>
                <a:gd name="connsiteX6" fmla="*/ 64294 w 236303"/>
                <a:gd name="connsiteY6" fmla="*/ 21432 h 242888"/>
                <a:gd name="connsiteX7" fmla="*/ 54769 w 236303"/>
                <a:gd name="connsiteY7" fmla="*/ 26194 h 242888"/>
                <a:gd name="connsiteX8" fmla="*/ 45244 w 236303"/>
                <a:gd name="connsiteY8" fmla="*/ 33338 h 242888"/>
                <a:gd name="connsiteX9" fmla="*/ 30956 w 236303"/>
                <a:gd name="connsiteY9" fmla="*/ 42863 h 242888"/>
                <a:gd name="connsiteX10" fmla="*/ 23813 w 236303"/>
                <a:gd name="connsiteY10" fmla="*/ 45244 h 242888"/>
                <a:gd name="connsiteX11" fmla="*/ 7144 w 236303"/>
                <a:gd name="connsiteY11" fmla="*/ 66675 h 242888"/>
                <a:gd name="connsiteX12" fmla="*/ 0 w 236303"/>
                <a:gd name="connsiteY12" fmla="*/ 73819 h 242888"/>
                <a:gd name="connsiteX13" fmla="*/ 7144 w 236303"/>
                <a:gd name="connsiteY13" fmla="*/ 102394 h 242888"/>
                <a:gd name="connsiteX14" fmla="*/ 33337 w 236303"/>
                <a:gd name="connsiteY14" fmla="*/ 173744 h 242888"/>
                <a:gd name="connsiteX15" fmla="*/ 61913 w 236303"/>
                <a:gd name="connsiteY15" fmla="*/ 219075 h 242888"/>
                <a:gd name="connsiteX16" fmla="*/ 80963 w 236303"/>
                <a:gd name="connsiteY16" fmla="*/ 242888 h 242888"/>
                <a:gd name="connsiteX17" fmla="*/ 102394 w 236303"/>
                <a:gd name="connsiteY17" fmla="*/ 235744 h 242888"/>
                <a:gd name="connsiteX18" fmla="*/ 123825 w 236303"/>
                <a:gd name="connsiteY18" fmla="*/ 219075 h 242888"/>
                <a:gd name="connsiteX19" fmla="*/ 130969 w 236303"/>
                <a:gd name="connsiteY19" fmla="*/ 214313 h 242888"/>
                <a:gd name="connsiteX20" fmla="*/ 145256 w 236303"/>
                <a:gd name="connsiteY20" fmla="*/ 200025 h 242888"/>
                <a:gd name="connsiteX21" fmla="*/ 154781 w 236303"/>
                <a:gd name="connsiteY21" fmla="*/ 192882 h 242888"/>
                <a:gd name="connsiteX22" fmla="*/ 161925 w 236303"/>
                <a:gd name="connsiteY22" fmla="*/ 185738 h 242888"/>
                <a:gd name="connsiteX23" fmla="*/ 171450 w 236303"/>
                <a:gd name="connsiteY23" fmla="*/ 178594 h 242888"/>
                <a:gd name="connsiteX24" fmla="*/ 178594 w 236303"/>
                <a:gd name="connsiteY24" fmla="*/ 171450 h 242888"/>
                <a:gd name="connsiteX25" fmla="*/ 192881 w 236303"/>
                <a:gd name="connsiteY25" fmla="*/ 159544 h 242888"/>
                <a:gd name="connsiteX26" fmla="*/ 202406 w 236303"/>
                <a:gd name="connsiteY26" fmla="*/ 145257 h 242888"/>
                <a:gd name="connsiteX27" fmla="*/ 211931 w 236303"/>
                <a:gd name="connsiteY27" fmla="*/ 128588 h 242888"/>
                <a:gd name="connsiteX28" fmla="*/ 221456 w 236303"/>
                <a:gd name="connsiteY28" fmla="*/ 114300 h 242888"/>
                <a:gd name="connsiteX29" fmla="*/ 228600 w 236303"/>
                <a:gd name="connsiteY29" fmla="*/ 92869 h 242888"/>
                <a:gd name="connsiteX30" fmla="*/ 230981 w 236303"/>
                <a:gd name="connsiteY30" fmla="*/ 85725 h 242888"/>
                <a:gd name="connsiteX31" fmla="*/ 233363 w 236303"/>
                <a:gd name="connsiteY31" fmla="*/ 66675 h 242888"/>
                <a:gd name="connsiteX32" fmla="*/ 186070 w 236303"/>
                <a:gd name="connsiteY32" fmla="*/ 55876 h 242888"/>
                <a:gd name="connsiteX33" fmla="*/ 219075 w 236303"/>
                <a:gd name="connsiteY33" fmla="*/ 30957 h 242888"/>
                <a:gd name="connsiteX34" fmla="*/ 207169 w 236303"/>
                <a:gd name="connsiteY34" fmla="*/ 19050 h 242888"/>
                <a:gd name="connsiteX35" fmla="*/ 178594 w 236303"/>
                <a:gd name="connsiteY35" fmla="*/ 11907 h 242888"/>
                <a:gd name="connsiteX36" fmla="*/ 169069 w 236303"/>
                <a:gd name="connsiteY36" fmla="*/ 9525 h 242888"/>
                <a:gd name="connsiteX37" fmla="*/ 159544 w 236303"/>
                <a:gd name="connsiteY37" fmla="*/ 7144 h 242888"/>
                <a:gd name="connsiteX38" fmla="*/ 152400 w 236303"/>
                <a:gd name="connsiteY38" fmla="*/ 0 h 242888"/>
                <a:gd name="connsiteX0" fmla="*/ 152400 w 230994"/>
                <a:gd name="connsiteY0" fmla="*/ 0 h 242888"/>
                <a:gd name="connsiteX1" fmla="*/ 152400 w 230994"/>
                <a:gd name="connsiteY1" fmla="*/ 0 h 242888"/>
                <a:gd name="connsiteX2" fmla="*/ 102394 w 230994"/>
                <a:gd name="connsiteY2" fmla="*/ 4763 h 242888"/>
                <a:gd name="connsiteX3" fmla="*/ 92869 w 230994"/>
                <a:gd name="connsiteY3" fmla="*/ 7144 h 242888"/>
                <a:gd name="connsiteX4" fmla="*/ 78581 w 230994"/>
                <a:gd name="connsiteY4" fmla="*/ 11907 h 242888"/>
                <a:gd name="connsiteX5" fmla="*/ 71438 w 230994"/>
                <a:gd name="connsiteY5" fmla="*/ 19050 h 242888"/>
                <a:gd name="connsiteX6" fmla="*/ 64294 w 230994"/>
                <a:gd name="connsiteY6" fmla="*/ 21432 h 242888"/>
                <a:gd name="connsiteX7" fmla="*/ 54769 w 230994"/>
                <a:gd name="connsiteY7" fmla="*/ 26194 h 242888"/>
                <a:gd name="connsiteX8" fmla="*/ 45244 w 230994"/>
                <a:gd name="connsiteY8" fmla="*/ 33338 h 242888"/>
                <a:gd name="connsiteX9" fmla="*/ 30956 w 230994"/>
                <a:gd name="connsiteY9" fmla="*/ 42863 h 242888"/>
                <a:gd name="connsiteX10" fmla="*/ 23813 w 230994"/>
                <a:gd name="connsiteY10" fmla="*/ 45244 h 242888"/>
                <a:gd name="connsiteX11" fmla="*/ 7144 w 230994"/>
                <a:gd name="connsiteY11" fmla="*/ 66675 h 242888"/>
                <a:gd name="connsiteX12" fmla="*/ 0 w 230994"/>
                <a:gd name="connsiteY12" fmla="*/ 73819 h 242888"/>
                <a:gd name="connsiteX13" fmla="*/ 7144 w 230994"/>
                <a:gd name="connsiteY13" fmla="*/ 102394 h 242888"/>
                <a:gd name="connsiteX14" fmla="*/ 33337 w 230994"/>
                <a:gd name="connsiteY14" fmla="*/ 173744 h 242888"/>
                <a:gd name="connsiteX15" fmla="*/ 61913 w 230994"/>
                <a:gd name="connsiteY15" fmla="*/ 219075 h 242888"/>
                <a:gd name="connsiteX16" fmla="*/ 80963 w 230994"/>
                <a:gd name="connsiteY16" fmla="*/ 242888 h 242888"/>
                <a:gd name="connsiteX17" fmla="*/ 102394 w 230994"/>
                <a:gd name="connsiteY17" fmla="*/ 235744 h 242888"/>
                <a:gd name="connsiteX18" fmla="*/ 123825 w 230994"/>
                <a:gd name="connsiteY18" fmla="*/ 219075 h 242888"/>
                <a:gd name="connsiteX19" fmla="*/ 130969 w 230994"/>
                <a:gd name="connsiteY19" fmla="*/ 214313 h 242888"/>
                <a:gd name="connsiteX20" fmla="*/ 145256 w 230994"/>
                <a:gd name="connsiteY20" fmla="*/ 200025 h 242888"/>
                <a:gd name="connsiteX21" fmla="*/ 154781 w 230994"/>
                <a:gd name="connsiteY21" fmla="*/ 192882 h 242888"/>
                <a:gd name="connsiteX22" fmla="*/ 161925 w 230994"/>
                <a:gd name="connsiteY22" fmla="*/ 185738 h 242888"/>
                <a:gd name="connsiteX23" fmla="*/ 171450 w 230994"/>
                <a:gd name="connsiteY23" fmla="*/ 178594 h 242888"/>
                <a:gd name="connsiteX24" fmla="*/ 178594 w 230994"/>
                <a:gd name="connsiteY24" fmla="*/ 171450 h 242888"/>
                <a:gd name="connsiteX25" fmla="*/ 192881 w 230994"/>
                <a:gd name="connsiteY25" fmla="*/ 159544 h 242888"/>
                <a:gd name="connsiteX26" fmla="*/ 202406 w 230994"/>
                <a:gd name="connsiteY26" fmla="*/ 145257 h 242888"/>
                <a:gd name="connsiteX27" fmla="*/ 211931 w 230994"/>
                <a:gd name="connsiteY27" fmla="*/ 128588 h 242888"/>
                <a:gd name="connsiteX28" fmla="*/ 221456 w 230994"/>
                <a:gd name="connsiteY28" fmla="*/ 114300 h 242888"/>
                <a:gd name="connsiteX29" fmla="*/ 228600 w 230994"/>
                <a:gd name="connsiteY29" fmla="*/ 92869 h 242888"/>
                <a:gd name="connsiteX30" fmla="*/ 230981 w 230994"/>
                <a:gd name="connsiteY30" fmla="*/ 85725 h 242888"/>
                <a:gd name="connsiteX31" fmla="*/ 190833 w 230994"/>
                <a:gd name="connsiteY31" fmla="*/ 69333 h 242888"/>
                <a:gd name="connsiteX32" fmla="*/ 186070 w 230994"/>
                <a:gd name="connsiteY32" fmla="*/ 55876 h 242888"/>
                <a:gd name="connsiteX33" fmla="*/ 219075 w 230994"/>
                <a:gd name="connsiteY33" fmla="*/ 30957 h 242888"/>
                <a:gd name="connsiteX34" fmla="*/ 207169 w 230994"/>
                <a:gd name="connsiteY34" fmla="*/ 19050 h 242888"/>
                <a:gd name="connsiteX35" fmla="*/ 178594 w 230994"/>
                <a:gd name="connsiteY35" fmla="*/ 11907 h 242888"/>
                <a:gd name="connsiteX36" fmla="*/ 169069 w 230994"/>
                <a:gd name="connsiteY36" fmla="*/ 9525 h 242888"/>
                <a:gd name="connsiteX37" fmla="*/ 159544 w 230994"/>
                <a:gd name="connsiteY37" fmla="*/ 7144 h 242888"/>
                <a:gd name="connsiteX38" fmla="*/ 152400 w 230994"/>
                <a:gd name="connsiteY38" fmla="*/ 0 h 242888"/>
                <a:gd name="connsiteX0" fmla="*/ 152400 w 228600"/>
                <a:gd name="connsiteY0" fmla="*/ 0 h 242888"/>
                <a:gd name="connsiteX1" fmla="*/ 152400 w 228600"/>
                <a:gd name="connsiteY1" fmla="*/ 0 h 242888"/>
                <a:gd name="connsiteX2" fmla="*/ 102394 w 228600"/>
                <a:gd name="connsiteY2" fmla="*/ 4763 h 242888"/>
                <a:gd name="connsiteX3" fmla="*/ 92869 w 228600"/>
                <a:gd name="connsiteY3" fmla="*/ 7144 h 242888"/>
                <a:gd name="connsiteX4" fmla="*/ 78581 w 228600"/>
                <a:gd name="connsiteY4" fmla="*/ 11907 h 242888"/>
                <a:gd name="connsiteX5" fmla="*/ 71438 w 228600"/>
                <a:gd name="connsiteY5" fmla="*/ 19050 h 242888"/>
                <a:gd name="connsiteX6" fmla="*/ 64294 w 228600"/>
                <a:gd name="connsiteY6" fmla="*/ 21432 h 242888"/>
                <a:gd name="connsiteX7" fmla="*/ 54769 w 228600"/>
                <a:gd name="connsiteY7" fmla="*/ 26194 h 242888"/>
                <a:gd name="connsiteX8" fmla="*/ 45244 w 228600"/>
                <a:gd name="connsiteY8" fmla="*/ 33338 h 242888"/>
                <a:gd name="connsiteX9" fmla="*/ 30956 w 228600"/>
                <a:gd name="connsiteY9" fmla="*/ 42863 h 242888"/>
                <a:gd name="connsiteX10" fmla="*/ 23813 w 228600"/>
                <a:gd name="connsiteY10" fmla="*/ 45244 h 242888"/>
                <a:gd name="connsiteX11" fmla="*/ 7144 w 228600"/>
                <a:gd name="connsiteY11" fmla="*/ 66675 h 242888"/>
                <a:gd name="connsiteX12" fmla="*/ 0 w 228600"/>
                <a:gd name="connsiteY12" fmla="*/ 73819 h 242888"/>
                <a:gd name="connsiteX13" fmla="*/ 7144 w 228600"/>
                <a:gd name="connsiteY13" fmla="*/ 102394 h 242888"/>
                <a:gd name="connsiteX14" fmla="*/ 33337 w 228600"/>
                <a:gd name="connsiteY14" fmla="*/ 173744 h 242888"/>
                <a:gd name="connsiteX15" fmla="*/ 61913 w 228600"/>
                <a:gd name="connsiteY15" fmla="*/ 219075 h 242888"/>
                <a:gd name="connsiteX16" fmla="*/ 80963 w 228600"/>
                <a:gd name="connsiteY16" fmla="*/ 242888 h 242888"/>
                <a:gd name="connsiteX17" fmla="*/ 102394 w 228600"/>
                <a:gd name="connsiteY17" fmla="*/ 235744 h 242888"/>
                <a:gd name="connsiteX18" fmla="*/ 123825 w 228600"/>
                <a:gd name="connsiteY18" fmla="*/ 219075 h 242888"/>
                <a:gd name="connsiteX19" fmla="*/ 130969 w 228600"/>
                <a:gd name="connsiteY19" fmla="*/ 214313 h 242888"/>
                <a:gd name="connsiteX20" fmla="*/ 145256 w 228600"/>
                <a:gd name="connsiteY20" fmla="*/ 200025 h 242888"/>
                <a:gd name="connsiteX21" fmla="*/ 154781 w 228600"/>
                <a:gd name="connsiteY21" fmla="*/ 192882 h 242888"/>
                <a:gd name="connsiteX22" fmla="*/ 161925 w 228600"/>
                <a:gd name="connsiteY22" fmla="*/ 185738 h 242888"/>
                <a:gd name="connsiteX23" fmla="*/ 171450 w 228600"/>
                <a:gd name="connsiteY23" fmla="*/ 178594 h 242888"/>
                <a:gd name="connsiteX24" fmla="*/ 178594 w 228600"/>
                <a:gd name="connsiteY24" fmla="*/ 171450 h 242888"/>
                <a:gd name="connsiteX25" fmla="*/ 192881 w 228600"/>
                <a:gd name="connsiteY25" fmla="*/ 159544 h 242888"/>
                <a:gd name="connsiteX26" fmla="*/ 202406 w 228600"/>
                <a:gd name="connsiteY26" fmla="*/ 145257 h 242888"/>
                <a:gd name="connsiteX27" fmla="*/ 211931 w 228600"/>
                <a:gd name="connsiteY27" fmla="*/ 128588 h 242888"/>
                <a:gd name="connsiteX28" fmla="*/ 221456 w 228600"/>
                <a:gd name="connsiteY28" fmla="*/ 114300 h 242888"/>
                <a:gd name="connsiteX29" fmla="*/ 228600 w 228600"/>
                <a:gd name="connsiteY29" fmla="*/ 92869 h 242888"/>
                <a:gd name="connsiteX30" fmla="*/ 188451 w 228600"/>
                <a:gd name="connsiteY30" fmla="*/ 99016 h 242888"/>
                <a:gd name="connsiteX31" fmla="*/ 190833 w 228600"/>
                <a:gd name="connsiteY31" fmla="*/ 69333 h 242888"/>
                <a:gd name="connsiteX32" fmla="*/ 186070 w 228600"/>
                <a:gd name="connsiteY32" fmla="*/ 55876 h 242888"/>
                <a:gd name="connsiteX33" fmla="*/ 219075 w 228600"/>
                <a:gd name="connsiteY33" fmla="*/ 30957 h 242888"/>
                <a:gd name="connsiteX34" fmla="*/ 207169 w 228600"/>
                <a:gd name="connsiteY34" fmla="*/ 19050 h 242888"/>
                <a:gd name="connsiteX35" fmla="*/ 178594 w 228600"/>
                <a:gd name="connsiteY35" fmla="*/ 11907 h 242888"/>
                <a:gd name="connsiteX36" fmla="*/ 169069 w 228600"/>
                <a:gd name="connsiteY36" fmla="*/ 9525 h 242888"/>
                <a:gd name="connsiteX37" fmla="*/ 159544 w 228600"/>
                <a:gd name="connsiteY37" fmla="*/ 7144 h 242888"/>
                <a:gd name="connsiteX38" fmla="*/ 152400 w 228600"/>
                <a:gd name="connsiteY38" fmla="*/ 0 h 242888"/>
                <a:gd name="connsiteX0" fmla="*/ 152400 w 221456"/>
                <a:gd name="connsiteY0" fmla="*/ 0 h 242888"/>
                <a:gd name="connsiteX1" fmla="*/ 152400 w 221456"/>
                <a:gd name="connsiteY1" fmla="*/ 0 h 242888"/>
                <a:gd name="connsiteX2" fmla="*/ 102394 w 221456"/>
                <a:gd name="connsiteY2" fmla="*/ 4763 h 242888"/>
                <a:gd name="connsiteX3" fmla="*/ 92869 w 221456"/>
                <a:gd name="connsiteY3" fmla="*/ 7144 h 242888"/>
                <a:gd name="connsiteX4" fmla="*/ 78581 w 221456"/>
                <a:gd name="connsiteY4" fmla="*/ 11907 h 242888"/>
                <a:gd name="connsiteX5" fmla="*/ 71438 w 221456"/>
                <a:gd name="connsiteY5" fmla="*/ 19050 h 242888"/>
                <a:gd name="connsiteX6" fmla="*/ 64294 w 221456"/>
                <a:gd name="connsiteY6" fmla="*/ 21432 h 242888"/>
                <a:gd name="connsiteX7" fmla="*/ 54769 w 221456"/>
                <a:gd name="connsiteY7" fmla="*/ 26194 h 242888"/>
                <a:gd name="connsiteX8" fmla="*/ 45244 w 221456"/>
                <a:gd name="connsiteY8" fmla="*/ 33338 h 242888"/>
                <a:gd name="connsiteX9" fmla="*/ 30956 w 221456"/>
                <a:gd name="connsiteY9" fmla="*/ 42863 h 242888"/>
                <a:gd name="connsiteX10" fmla="*/ 23813 w 221456"/>
                <a:gd name="connsiteY10" fmla="*/ 45244 h 242888"/>
                <a:gd name="connsiteX11" fmla="*/ 7144 w 221456"/>
                <a:gd name="connsiteY11" fmla="*/ 66675 h 242888"/>
                <a:gd name="connsiteX12" fmla="*/ 0 w 221456"/>
                <a:gd name="connsiteY12" fmla="*/ 73819 h 242888"/>
                <a:gd name="connsiteX13" fmla="*/ 7144 w 221456"/>
                <a:gd name="connsiteY13" fmla="*/ 102394 h 242888"/>
                <a:gd name="connsiteX14" fmla="*/ 33337 w 221456"/>
                <a:gd name="connsiteY14" fmla="*/ 173744 h 242888"/>
                <a:gd name="connsiteX15" fmla="*/ 61913 w 221456"/>
                <a:gd name="connsiteY15" fmla="*/ 219075 h 242888"/>
                <a:gd name="connsiteX16" fmla="*/ 80963 w 221456"/>
                <a:gd name="connsiteY16" fmla="*/ 242888 h 242888"/>
                <a:gd name="connsiteX17" fmla="*/ 102394 w 221456"/>
                <a:gd name="connsiteY17" fmla="*/ 235744 h 242888"/>
                <a:gd name="connsiteX18" fmla="*/ 123825 w 221456"/>
                <a:gd name="connsiteY18" fmla="*/ 219075 h 242888"/>
                <a:gd name="connsiteX19" fmla="*/ 130969 w 221456"/>
                <a:gd name="connsiteY19" fmla="*/ 214313 h 242888"/>
                <a:gd name="connsiteX20" fmla="*/ 145256 w 221456"/>
                <a:gd name="connsiteY20" fmla="*/ 200025 h 242888"/>
                <a:gd name="connsiteX21" fmla="*/ 154781 w 221456"/>
                <a:gd name="connsiteY21" fmla="*/ 192882 h 242888"/>
                <a:gd name="connsiteX22" fmla="*/ 161925 w 221456"/>
                <a:gd name="connsiteY22" fmla="*/ 185738 h 242888"/>
                <a:gd name="connsiteX23" fmla="*/ 171450 w 221456"/>
                <a:gd name="connsiteY23" fmla="*/ 178594 h 242888"/>
                <a:gd name="connsiteX24" fmla="*/ 178594 w 221456"/>
                <a:gd name="connsiteY24" fmla="*/ 171450 h 242888"/>
                <a:gd name="connsiteX25" fmla="*/ 192881 w 221456"/>
                <a:gd name="connsiteY25" fmla="*/ 159544 h 242888"/>
                <a:gd name="connsiteX26" fmla="*/ 202406 w 221456"/>
                <a:gd name="connsiteY26" fmla="*/ 145257 h 242888"/>
                <a:gd name="connsiteX27" fmla="*/ 211931 w 221456"/>
                <a:gd name="connsiteY27" fmla="*/ 128588 h 242888"/>
                <a:gd name="connsiteX28" fmla="*/ 221456 w 221456"/>
                <a:gd name="connsiteY28" fmla="*/ 114300 h 242888"/>
                <a:gd name="connsiteX29" fmla="*/ 170121 w 221456"/>
                <a:gd name="connsiteY29" fmla="*/ 106160 h 242888"/>
                <a:gd name="connsiteX30" fmla="*/ 188451 w 221456"/>
                <a:gd name="connsiteY30" fmla="*/ 99016 h 242888"/>
                <a:gd name="connsiteX31" fmla="*/ 190833 w 221456"/>
                <a:gd name="connsiteY31" fmla="*/ 69333 h 242888"/>
                <a:gd name="connsiteX32" fmla="*/ 186070 w 221456"/>
                <a:gd name="connsiteY32" fmla="*/ 55876 h 242888"/>
                <a:gd name="connsiteX33" fmla="*/ 219075 w 221456"/>
                <a:gd name="connsiteY33" fmla="*/ 30957 h 242888"/>
                <a:gd name="connsiteX34" fmla="*/ 207169 w 221456"/>
                <a:gd name="connsiteY34" fmla="*/ 19050 h 242888"/>
                <a:gd name="connsiteX35" fmla="*/ 178594 w 221456"/>
                <a:gd name="connsiteY35" fmla="*/ 11907 h 242888"/>
                <a:gd name="connsiteX36" fmla="*/ 169069 w 221456"/>
                <a:gd name="connsiteY36" fmla="*/ 9525 h 242888"/>
                <a:gd name="connsiteX37" fmla="*/ 159544 w 221456"/>
                <a:gd name="connsiteY37" fmla="*/ 7144 h 242888"/>
                <a:gd name="connsiteX38" fmla="*/ 152400 w 221456"/>
                <a:gd name="connsiteY38" fmla="*/ 0 h 242888"/>
                <a:gd name="connsiteX0" fmla="*/ 152400 w 219900"/>
                <a:gd name="connsiteY0" fmla="*/ 0 h 242888"/>
                <a:gd name="connsiteX1" fmla="*/ 152400 w 219900"/>
                <a:gd name="connsiteY1" fmla="*/ 0 h 242888"/>
                <a:gd name="connsiteX2" fmla="*/ 102394 w 219900"/>
                <a:gd name="connsiteY2" fmla="*/ 4763 h 242888"/>
                <a:gd name="connsiteX3" fmla="*/ 92869 w 219900"/>
                <a:gd name="connsiteY3" fmla="*/ 7144 h 242888"/>
                <a:gd name="connsiteX4" fmla="*/ 78581 w 219900"/>
                <a:gd name="connsiteY4" fmla="*/ 11907 h 242888"/>
                <a:gd name="connsiteX5" fmla="*/ 71438 w 219900"/>
                <a:gd name="connsiteY5" fmla="*/ 19050 h 242888"/>
                <a:gd name="connsiteX6" fmla="*/ 64294 w 219900"/>
                <a:gd name="connsiteY6" fmla="*/ 21432 h 242888"/>
                <a:gd name="connsiteX7" fmla="*/ 54769 w 219900"/>
                <a:gd name="connsiteY7" fmla="*/ 26194 h 242888"/>
                <a:gd name="connsiteX8" fmla="*/ 45244 w 219900"/>
                <a:gd name="connsiteY8" fmla="*/ 33338 h 242888"/>
                <a:gd name="connsiteX9" fmla="*/ 30956 w 219900"/>
                <a:gd name="connsiteY9" fmla="*/ 42863 h 242888"/>
                <a:gd name="connsiteX10" fmla="*/ 23813 w 219900"/>
                <a:gd name="connsiteY10" fmla="*/ 45244 h 242888"/>
                <a:gd name="connsiteX11" fmla="*/ 7144 w 219900"/>
                <a:gd name="connsiteY11" fmla="*/ 66675 h 242888"/>
                <a:gd name="connsiteX12" fmla="*/ 0 w 219900"/>
                <a:gd name="connsiteY12" fmla="*/ 73819 h 242888"/>
                <a:gd name="connsiteX13" fmla="*/ 7144 w 219900"/>
                <a:gd name="connsiteY13" fmla="*/ 102394 h 242888"/>
                <a:gd name="connsiteX14" fmla="*/ 33337 w 219900"/>
                <a:gd name="connsiteY14" fmla="*/ 173744 h 242888"/>
                <a:gd name="connsiteX15" fmla="*/ 61913 w 219900"/>
                <a:gd name="connsiteY15" fmla="*/ 219075 h 242888"/>
                <a:gd name="connsiteX16" fmla="*/ 80963 w 219900"/>
                <a:gd name="connsiteY16" fmla="*/ 242888 h 242888"/>
                <a:gd name="connsiteX17" fmla="*/ 102394 w 219900"/>
                <a:gd name="connsiteY17" fmla="*/ 235744 h 242888"/>
                <a:gd name="connsiteX18" fmla="*/ 123825 w 219900"/>
                <a:gd name="connsiteY18" fmla="*/ 219075 h 242888"/>
                <a:gd name="connsiteX19" fmla="*/ 130969 w 219900"/>
                <a:gd name="connsiteY19" fmla="*/ 214313 h 242888"/>
                <a:gd name="connsiteX20" fmla="*/ 145256 w 219900"/>
                <a:gd name="connsiteY20" fmla="*/ 200025 h 242888"/>
                <a:gd name="connsiteX21" fmla="*/ 154781 w 219900"/>
                <a:gd name="connsiteY21" fmla="*/ 192882 h 242888"/>
                <a:gd name="connsiteX22" fmla="*/ 161925 w 219900"/>
                <a:gd name="connsiteY22" fmla="*/ 185738 h 242888"/>
                <a:gd name="connsiteX23" fmla="*/ 171450 w 219900"/>
                <a:gd name="connsiteY23" fmla="*/ 178594 h 242888"/>
                <a:gd name="connsiteX24" fmla="*/ 178594 w 219900"/>
                <a:gd name="connsiteY24" fmla="*/ 171450 h 242888"/>
                <a:gd name="connsiteX25" fmla="*/ 192881 w 219900"/>
                <a:gd name="connsiteY25" fmla="*/ 159544 h 242888"/>
                <a:gd name="connsiteX26" fmla="*/ 202406 w 219900"/>
                <a:gd name="connsiteY26" fmla="*/ 145257 h 242888"/>
                <a:gd name="connsiteX27" fmla="*/ 211931 w 219900"/>
                <a:gd name="connsiteY27" fmla="*/ 128588 h 242888"/>
                <a:gd name="connsiteX28" fmla="*/ 162977 w 219900"/>
                <a:gd name="connsiteY28" fmla="*/ 124933 h 242888"/>
                <a:gd name="connsiteX29" fmla="*/ 170121 w 219900"/>
                <a:gd name="connsiteY29" fmla="*/ 106160 h 242888"/>
                <a:gd name="connsiteX30" fmla="*/ 188451 w 219900"/>
                <a:gd name="connsiteY30" fmla="*/ 99016 h 242888"/>
                <a:gd name="connsiteX31" fmla="*/ 190833 w 219900"/>
                <a:gd name="connsiteY31" fmla="*/ 69333 h 242888"/>
                <a:gd name="connsiteX32" fmla="*/ 186070 w 219900"/>
                <a:gd name="connsiteY32" fmla="*/ 55876 h 242888"/>
                <a:gd name="connsiteX33" fmla="*/ 219075 w 219900"/>
                <a:gd name="connsiteY33" fmla="*/ 30957 h 242888"/>
                <a:gd name="connsiteX34" fmla="*/ 207169 w 219900"/>
                <a:gd name="connsiteY34" fmla="*/ 19050 h 242888"/>
                <a:gd name="connsiteX35" fmla="*/ 178594 w 219900"/>
                <a:gd name="connsiteY35" fmla="*/ 11907 h 242888"/>
                <a:gd name="connsiteX36" fmla="*/ 169069 w 219900"/>
                <a:gd name="connsiteY36" fmla="*/ 9525 h 242888"/>
                <a:gd name="connsiteX37" fmla="*/ 159544 w 219900"/>
                <a:gd name="connsiteY37" fmla="*/ 7144 h 242888"/>
                <a:gd name="connsiteX38" fmla="*/ 152400 w 219900"/>
                <a:gd name="connsiteY38" fmla="*/ 0 h 242888"/>
                <a:gd name="connsiteX0" fmla="*/ 152400 w 219900"/>
                <a:gd name="connsiteY0" fmla="*/ 0 h 242888"/>
                <a:gd name="connsiteX1" fmla="*/ 152400 w 219900"/>
                <a:gd name="connsiteY1" fmla="*/ 0 h 242888"/>
                <a:gd name="connsiteX2" fmla="*/ 102394 w 219900"/>
                <a:gd name="connsiteY2" fmla="*/ 4763 h 242888"/>
                <a:gd name="connsiteX3" fmla="*/ 92869 w 219900"/>
                <a:gd name="connsiteY3" fmla="*/ 7144 h 242888"/>
                <a:gd name="connsiteX4" fmla="*/ 78581 w 219900"/>
                <a:gd name="connsiteY4" fmla="*/ 11907 h 242888"/>
                <a:gd name="connsiteX5" fmla="*/ 71438 w 219900"/>
                <a:gd name="connsiteY5" fmla="*/ 19050 h 242888"/>
                <a:gd name="connsiteX6" fmla="*/ 64294 w 219900"/>
                <a:gd name="connsiteY6" fmla="*/ 21432 h 242888"/>
                <a:gd name="connsiteX7" fmla="*/ 54769 w 219900"/>
                <a:gd name="connsiteY7" fmla="*/ 26194 h 242888"/>
                <a:gd name="connsiteX8" fmla="*/ 45244 w 219900"/>
                <a:gd name="connsiteY8" fmla="*/ 33338 h 242888"/>
                <a:gd name="connsiteX9" fmla="*/ 30956 w 219900"/>
                <a:gd name="connsiteY9" fmla="*/ 42863 h 242888"/>
                <a:gd name="connsiteX10" fmla="*/ 23813 w 219900"/>
                <a:gd name="connsiteY10" fmla="*/ 45244 h 242888"/>
                <a:gd name="connsiteX11" fmla="*/ 7144 w 219900"/>
                <a:gd name="connsiteY11" fmla="*/ 66675 h 242888"/>
                <a:gd name="connsiteX12" fmla="*/ 0 w 219900"/>
                <a:gd name="connsiteY12" fmla="*/ 73819 h 242888"/>
                <a:gd name="connsiteX13" fmla="*/ 7144 w 219900"/>
                <a:gd name="connsiteY13" fmla="*/ 102394 h 242888"/>
                <a:gd name="connsiteX14" fmla="*/ 33337 w 219900"/>
                <a:gd name="connsiteY14" fmla="*/ 173744 h 242888"/>
                <a:gd name="connsiteX15" fmla="*/ 61913 w 219900"/>
                <a:gd name="connsiteY15" fmla="*/ 219075 h 242888"/>
                <a:gd name="connsiteX16" fmla="*/ 80963 w 219900"/>
                <a:gd name="connsiteY16" fmla="*/ 242888 h 242888"/>
                <a:gd name="connsiteX17" fmla="*/ 102394 w 219900"/>
                <a:gd name="connsiteY17" fmla="*/ 235744 h 242888"/>
                <a:gd name="connsiteX18" fmla="*/ 123825 w 219900"/>
                <a:gd name="connsiteY18" fmla="*/ 219075 h 242888"/>
                <a:gd name="connsiteX19" fmla="*/ 130969 w 219900"/>
                <a:gd name="connsiteY19" fmla="*/ 214313 h 242888"/>
                <a:gd name="connsiteX20" fmla="*/ 145256 w 219900"/>
                <a:gd name="connsiteY20" fmla="*/ 200025 h 242888"/>
                <a:gd name="connsiteX21" fmla="*/ 154781 w 219900"/>
                <a:gd name="connsiteY21" fmla="*/ 192882 h 242888"/>
                <a:gd name="connsiteX22" fmla="*/ 161925 w 219900"/>
                <a:gd name="connsiteY22" fmla="*/ 185738 h 242888"/>
                <a:gd name="connsiteX23" fmla="*/ 171450 w 219900"/>
                <a:gd name="connsiteY23" fmla="*/ 178594 h 242888"/>
                <a:gd name="connsiteX24" fmla="*/ 178594 w 219900"/>
                <a:gd name="connsiteY24" fmla="*/ 171450 h 242888"/>
                <a:gd name="connsiteX25" fmla="*/ 192881 w 219900"/>
                <a:gd name="connsiteY25" fmla="*/ 159544 h 242888"/>
                <a:gd name="connsiteX26" fmla="*/ 202406 w 219900"/>
                <a:gd name="connsiteY26" fmla="*/ 145257 h 242888"/>
                <a:gd name="connsiteX27" fmla="*/ 148136 w 219900"/>
                <a:gd name="connsiteY27" fmla="*/ 147195 h 242888"/>
                <a:gd name="connsiteX28" fmla="*/ 162977 w 219900"/>
                <a:gd name="connsiteY28" fmla="*/ 124933 h 242888"/>
                <a:gd name="connsiteX29" fmla="*/ 170121 w 219900"/>
                <a:gd name="connsiteY29" fmla="*/ 106160 h 242888"/>
                <a:gd name="connsiteX30" fmla="*/ 188451 w 219900"/>
                <a:gd name="connsiteY30" fmla="*/ 99016 h 242888"/>
                <a:gd name="connsiteX31" fmla="*/ 190833 w 219900"/>
                <a:gd name="connsiteY31" fmla="*/ 69333 h 242888"/>
                <a:gd name="connsiteX32" fmla="*/ 186070 w 219900"/>
                <a:gd name="connsiteY32" fmla="*/ 55876 h 242888"/>
                <a:gd name="connsiteX33" fmla="*/ 219075 w 219900"/>
                <a:gd name="connsiteY33" fmla="*/ 30957 h 242888"/>
                <a:gd name="connsiteX34" fmla="*/ 207169 w 219900"/>
                <a:gd name="connsiteY34" fmla="*/ 19050 h 242888"/>
                <a:gd name="connsiteX35" fmla="*/ 178594 w 219900"/>
                <a:gd name="connsiteY35" fmla="*/ 11907 h 242888"/>
                <a:gd name="connsiteX36" fmla="*/ 169069 w 219900"/>
                <a:gd name="connsiteY36" fmla="*/ 9525 h 242888"/>
                <a:gd name="connsiteX37" fmla="*/ 159544 w 219900"/>
                <a:gd name="connsiteY37" fmla="*/ 7144 h 242888"/>
                <a:gd name="connsiteX38" fmla="*/ 152400 w 219900"/>
                <a:gd name="connsiteY38" fmla="*/ 0 h 242888"/>
                <a:gd name="connsiteX0" fmla="*/ 152400 w 219900"/>
                <a:gd name="connsiteY0" fmla="*/ 0 h 242888"/>
                <a:gd name="connsiteX1" fmla="*/ 152400 w 219900"/>
                <a:gd name="connsiteY1" fmla="*/ 0 h 242888"/>
                <a:gd name="connsiteX2" fmla="*/ 102394 w 219900"/>
                <a:gd name="connsiteY2" fmla="*/ 4763 h 242888"/>
                <a:gd name="connsiteX3" fmla="*/ 92869 w 219900"/>
                <a:gd name="connsiteY3" fmla="*/ 7144 h 242888"/>
                <a:gd name="connsiteX4" fmla="*/ 78581 w 219900"/>
                <a:gd name="connsiteY4" fmla="*/ 11907 h 242888"/>
                <a:gd name="connsiteX5" fmla="*/ 71438 w 219900"/>
                <a:gd name="connsiteY5" fmla="*/ 19050 h 242888"/>
                <a:gd name="connsiteX6" fmla="*/ 64294 w 219900"/>
                <a:gd name="connsiteY6" fmla="*/ 21432 h 242888"/>
                <a:gd name="connsiteX7" fmla="*/ 54769 w 219900"/>
                <a:gd name="connsiteY7" fmla="*/ 26194 h 242888"/>
                <a:gd name="connsiteX8" fmla="*/ 45244 w 219900"/>
                <a:gd name="connsiteY8" fmla="*/ 33338 h 242888"/>
                <a:gd name="connsiteX9" fmla="*/ 30956 w 219900"/>
                <a:gd name="connsiteY9" fmla="*/ 42863 h 242888"/>
                <a:gd name="connsiteX10" fmla="*/ 23813 w 219900"/>
                <a:gd name="connsiteY10" fmla="*/ 45244 h 242888"/>
                <a:gd name="connsiteX11" fmla="*/ 7144 w 219900"/>
                <a:gd name="connsiteY11" fmla="*/ 66675 h 242888"/>
                <a:gd name="connsiteX12" fmla="*/ 0 w 219900"/>
                <a:gd name="connsiteY12" fmla="*/ 73819 h 242888"/>
                <a:gd name="connsiteX13" fmla="*/ 7144 w 219900"/>
                <a:gd name="connsiteY13" fmla="*/ 102394 h 242888"/>
                <a:gd name="connsiteX14" fmla="*/ 33337 w 219900"/>
                <a:gd name="connsiteY14" fmla="*/ 173744 h 242888"/>
                <a:gd name="connsiteX15" fmla="*/ 61913 w 219900"/>
                <a:gd name="connsiteY15" fmla="*/ 219075 h 242888"/>
                <a:gd name="connsiteX16" fmla="*/ 80963 w 219900"/>
                <a:gd name="connsiteY16" fmla="*/ 242888 h 242888"/>
                <a:gd name="connsiteX17" fmla="*/ 102394 w 219900"/>
                <a:gd name="connsiteY17" fmla="*/ 235744 h 242888"/>
                <a:gd name="connsiteX18" fmla="*/ 123825 w 219900"/>
                <a:gd name="connsiteY18" fmla="*/ 219075 h 242888"/>
                <a:gd name="connsiteX19" fmla="*/ 130969 w 219900"/>
                <a:gd name="connsiteY19" fmla="*/ 214313 h 242888"/>
                <a:gd name="connsiteX20" fmla="*/ 145256 w 219900"/>
                <a:gd name="connsiteY20" fmla="*/ 200025 h 242888"/>
                <a:gd name="connsiteX21" fmla="*/ 154781 w 219900"/>
                <a:gd name="connsiteY21" fmla="*/ 192882 h 242888"/>
                <a:gd name="connsiteX22" fmla="*/ 161925 w 219900"/>
                <a:gd name="connsiteY22" fmla="*/ 185738 h 242888"/>
                <a:gd name="connsiteX23" fmla="*/ 171450 w 219900"/>
                <a:gd name="connsiteY23" fmla="*/ 178594 h 242888"/>
                <a:gd name="connsiteX24" fmla="*/ 178594 w 219900"/>
                <a:gd name="connsiteY24" fmla="*/ 171450 h 242888"/>
                <a:gd name="connsiteX25" fmla="*/ 192881 w 219900"/>
                <a:gd name="connsiteY25" fmla="*/ 159544 h 242888"/>
                <a:gd name="connsiteX26" fmla="*/ 162534 w 219900"/>
                <a:gd name="connsiteY26" fmla="*/ 155889 h 242888"/>
                <a:gd name="connsiteX27" fmla="*/ 148136 w 219900"/>
                <a:gd name="connsiteY27" fmla="*/ 147195 h 242888"/>
                <a:gd name="connsiteX28" fmla="*/ 162977 w 219900"/>
                <a:gd name="connsiteY28" fmla="*/ 124933 h 242888"/>
                <a:gd name="connsiteX29" fmla="*/ 170121 w 219900"/>
                <a:gd name="connsiteY29" fmla="*/ 106160 h 242888"/>
                <a:gd name="connsiteX30" fmla="*/ 188451 w 219900"/>
                <a:gd name="connsiteY30" fmla="*/ 99016 h 242888"/>
                <a:gd name="connsiteX31" fmla="*/ 190833 w 219900"/>
                <a:gd name="connsiteY31" fmla="*/ 69333 h 242888"/>
                <a:gd name="connsiteX32" fmla="*/ 186070 w 219900"/>
                <a:gd name="connsiteY32" fmla="*/ 55876 h 242888"/>
                <a:gd name="connsiteX33" fmla="*/ 219075 w 219900"/>
                <a:gd name="connsiteY33" fmla="*/ 30957 h 242888"/>
                <a:gd name="connsiteX34" fmla="*/ 207169 w 219900"/>
                <a:gd name="connsiteY34" fmla="*/ 19050 h 242888"/>
                <a:gd name="connsiteX35" fmla="*/ 178594 w 219900"/>
                <a:gd name="connsiteY35" fmla="*/ 11907 h 242888"/>
                <a:gd name="connsiteX36" fmla="*/ 169069 w 219900"/>
                <a:gd name="connsiteY36" fmla="*/ 9525 h 242888"/>
                <a:gd name="connsiteX37" fmla="*/ 159544 w 219900"/>
                <a:gd name="connsiteY37" fmla="*/ 7144 h 242888"/>
                <a:gd name="connsiteX38" fmla="*/ 152400 w 219900"/>
                <a:gd name="connsiteY38" fmla="*/ 0 h 242888"/>
                <a:gd name="connsiteX0" fmla="*/ 152400 w 219900"/>
                <a:gd name="connsiteY0" fmla="*/ 0 h 242888"/>
                <a:gd name="connsiteX1" fmla="*/ 152400 w 219900"/>
                <a:gd name="connsiteY1" fmla="*/ 0 h 242888"/>
                <a:gd name="connsiteX2" fmla="*/ 102394 w 219900"/>
                <a:gd name="connsiteY2" fmla="*/ 4763 h 242888"/>
                <a:gd name="connsiteX3" fmla="*/ 92869 w 219900"/>
                <a:gd name="connsiteY3" fmla="*/ 7144 h 242888"/>
                <a:gd name="connsiteX4" fmla="*/ 78581 w 219900"/>
                <a:gd name="connsiteY4" fmla="*/ 11907 h 242888"/>
                <a:gd name="connsiteX5" fmla="*/ 71438 w 219900"/>
                <a:gd name="connsiteY5" fmla="*/ 19050 h 242888"/>
                <a:gd name="connsiteX6" fmla="*/ 64294 w 219900"/>
                <a:gd name="connsiteY6" fmla="*/ 21432 h 242888"/>
                <a:gd name="connsiteX7" fmla="*/ 54769 w 219900"/>
                <a:gd name="connsiteY7" fmla="*/ 26194 h 242888"/>
                <a:gd name="connsiteX8" fmla="*/ 45244 w 219900"/>
                <a:gd name="connsiteY8" fmla="*/ 33338 h 242888"/>
                <a:gd name="connsiteX9" fmla="*/ 30956 w 219900"/>
                <a:gd name="connsiteY9" fmla="*/ 42863 h 242888"/>
                <a:gd name="connsiteX10" fmla="*/ 23813 w 219900"/>
                <a:gd name="connsiteY10" fmla="*/ 45244 h 242888"/>
                <a:gd name="connsiteX11" fmla="*/ 7144 w 219900"/>
                <a:gd name="connsiteY11" fmla="*/ 66675 h 242888"/>
                <a:gd name="connsiteX12" fmla="*/ 0 w 219900"/>
                <a:gd name="connsiteY12" fmla="*/ 73819 h 242888"/>
                <a:gd name="connsiteX13" fmla="*/ 7144 w 219900"/>
                <a:gd name="connsiteY13" fmla="*/ 102394 h 242888"/>
                <a:gd name="connsiteX14" fmla="*/ 33337 w 219900"/>
                <a:gd name="connsiteY14" fmla="*/ 173744 h 242888"/>
                <a:gd name="connsiteX15" fmla="*/ 61913 w 219900"/>
                <a:gd name="connsiteY15" fmla="*/ 219075 h 242888"/>
                <a:gd name="connsiteX16" fmla="*/ 80963 w 219900"/>
                <a:gd name="connsiteY16" fmla="*/ 242888 h 242888"/>
                <a:gd name="connsiteX17" fmla="*/ 102394 w 219900"/>
                <a:gd name="connsiteY17" fmla="*/ 235744 h 242888"/>
                <a:gd name="connsiteX18" fmla="*/ 123825 w 219900"/>
                <a:gd name="connsiteY18" fmla="*/ 219075 h 242888"/>
                <a:gd name="connsiteX19" fmla="*/ 130969 w 219900"/>
                <a:gd name="connsiteY19" fmla="*/ 214313 h 242888"/>
                <a:gd name="connsiteX20" fmla="*/ 145256 w 219900"/>
                <a:gd name="connsiteY20" fmla="*/ 200025 h 242888"/>
                <a:gd name="connsiteX21" fmla="*/ 154781 w 219900"/>
                <a:gd name="connsiteY21" fmla="*/ 192882 h 242888"/>
                <a:gd name="connsiteX22" fmla="*/ 161925 w 219900"/>
                <a:gd name="connsiteY22" fmla="*/ 185738 h 242888"/>
                <a:gd name="connsiteX23" fmla="*/ 171450 w 219900"/>
                <a:gd name="connsiteY23" fmla="*/ 178594 h 242888"/>
                <a:gd name="connsiteX24" fmla="*/ 178594 w 219900"/>
                <a:gd name="connsiteY24" fmla="*/ 171450 h 242888"/>
                <a:gd name="connsiteX25" fmla="*/ 184906 w 219900"/>
                <a:gd name="connsiteY25" fmla="*/ 162202 h 242888"/>
                <a:gd name="connsiteX26" fmla="*/ 162534 w 219900"/>
                <a:gd name="connsiteY26" fmla="*/ 155889 h 242888"/>
                <a:gd name="connsiteX27" fmla="*/ 148136 w 219900"/>
                <a:gd name="connsiteY27" fmla="*/ 147195 h 242888"/>
                <a:gd name="connsiteX28" fmla="*/ 162977 w 219900"/>
                <a:gd name="connsiteY28" fmla="*/ 124933 h 242888"/>
                <a:gd name="connsiteX29" fmla="*/ 170121 w 219900"/>
                <a:gd name="connsiteY29" fmla="*/ 106160 h 242888"/>
                <a:gd name="connsiteX30" fmla="*/ 188451 w 219900"/>
                <a:gd name="connsiteY30" fmla="*/ 99016 h 242888"/>
                <a:gd name="connsiteX31" fmla="*/ 190833 w 219900"/>
                <a:gd name="connsiteY31" fmla="*/ 69333 h 242888"/>
                <a:gd name="connsiteX32" fmla="*/ 186070 w 219900"/>
                <a:gd name="connsiteY32" fmla="*/ 55876 h 242888"/>
                <a:gd name="connsiteX33" fmla="*/ 219075 w 219900"/>
                <a:gd name="connsiteY33" fmla="*/ 30957 h 242888"/>
                <a:gd name="connsiteX34" fmla="*/ 207169 w 219900"/>
                <a:gd name="connsiteY34" fmla="*/ 19050 h 242888"/>
                <a:gd name="connsiteX35" fmla="*/ 178594 w 219900"/>
                <a:gd name="connsiteY35" fmla="*/ 11907 h 242888"/>
                <a:gd name="connsiteX36" fmla="*/ 169069 w 219900"/>
                <a:gd name="connsiteY36" fmla="*/ 9525 h 242888"/>
                <a:gd name="connsiteX37" fmla="*/ 159544 w 219900"/>
                <a:gd name="connsiteY37" fmla="*/ 7144 h 242888"/>
                <a:gd name="connsiteX38" fmla="*/ 152400 w 219900"/>
                <a:gd name="connsiteY38" fmla="*/ 0 h 24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19900" h="242888">
                  <a:moveTo>
                    <a:pt x="152400" y="0"/>
                  </a:moveTo>
                  <a:lnTo>
                    <a:pt x="152400" y="0"/>
                  </a:lnTo>
                  <a:cubicBezTo>
                    <a:pt x="82595" y="3879"/>
                    <a:pt x="127400" y="-2381"/>
                    <a:pt x="102394" y="4763"/>
                  </a:cubicBezTo>
                  <a:cubicBezTo>
                    <a:pt x="99247" y="5662"/>
                    <a:pt x="96004" y="6204"/>
                    <a:pt x="92869" y="7144"/>
                  </a:cubicBezTo>
                  <a:cubicBezTo>
                    <a:pt x="88060" y="8587"/>
                    <a:pt x="78581" y="11907"/>
                    <a:pt x="78581" y="11907"/>
                  </a:cubicBezTo>
                  <a:cubicBezTo>
                    <a:pt x="76200" y="14288"/>
                    <a:pt x="74240" y="17182"/>
                    <a:pt x="71438" y="19050"/>
                  </a:cubicBezTo>
                  <a:cubicBezTo>
                    <a:pt x="69349" y="20442"/>
                    <a:pt x="66601" y="20443"/>
                    <a:pt x="64294" y="21432"/>
                  </a:cubicBezTo>
                  <a:cubicBezTo>
                    <a:pt x="61031" y="22830"/>
                    <a:pt x="57779" y="24313"/>
                    <a:pt x="54769" y="26194"/>
                  </a:cubicBezTo>
                  <a:cubicBezTo>
                    <a:pt x="51403" y="28297"/>
                    <a:pt x="48495" y="31062"/>
                    <a:pt x="45244" y="33338"/>
                  </a:cubicBezTo>
                  <a:cubicBezTo>
                    <a:pt x="40555" y="36620"/>
                    <a:pt x="35719" y="39688"/>
                    <a:pt x="30956" y="42863"/>
                  </a:cubicBezTo>
                  <a:cubicBezTo>
                    <a:pt x="28868" y="44255"/>
                    <a:pt x="26194" y="44450"/>
                    <a:pt x="23813" y="45244"/>
                  </a:cubicBezTo>
                  <a:cubicBezTo>
                    <a:pt x="12622" y="56435"/>
                    <a:pt x="18537" y="49586"/>
                    <a:pt x="7144" y="66675"/>
                  </a:cubicBezTo>
                  <a:cubicBezTo>
                    <a:pt x="5276" y="69477"/>
                    <a:pt x="0" y="73819"/>
                    <a:pt x="0" y="73819"/>
                  </a:cubicBezTo>
                  <a:lnTo>
                    <a:pt x="7144" y="102394"/>
                  </a:lnTo>
                  <a:lnTo>
                    <a:pt x="33337" y="173744"/>
                  </a:lnTo>
                  <a:lnTo>
                    <a:pt x="61913" y="219075"/>
                  </a:lnTo>
                  <a:lnTo>
                    <a:pt x="80963" y="242888"/>
                  </a:lnTo>
                  <a:cubicBezTo>
                    <a:pt x="88107" y="240507"/>
                    <a:pt x="95570" y="238928"/>
                    <a:pt x="102394" y="235744"/>
                  </a:cubicBezTo>
                  <a:cubicBezTo>
                    <a:pt x="118809" y="228083"/>
                    <a:pt x="113030" y="228070"/>
                    <a:pt x="123825" y="219075"/>
                  </a:cubicBezTo>
                  <a:cubicBezTo>
                    <a:pt x="126024" y="217243"/>
                    <a:pt x="128830" y="216214"/>
                    <a:pt x="130969" y="214313"/>
                  </a:cubicBezTo>
                  <a:cubicBezTo>
                    <a:pt x="136003" y="209838"/>
                    <a:pt x="140494" y="204788"/>
                    <a:pt x="145256" y="200025"/>
                  </a:cubicBezTo>
                  <a:cubicBezTo>
                    <a:pt x="148062" y="197219"/>
                    <a:pt x="151768" y="195465"/>
                    <a:pt x="154781" y="192882"/>
                  </a:cubicBezTo>
                  <a:cubicBezTo>
                    <a:pt x="157338" y="190690"/>
                    <a:pt x="159368" y="187930"/>
                    <a:pt x="161925" y="185738"/>
                  </a:cubicBezTo>
                  <a:cubicBezTo>
                    <a:pt x="164938" y="183155"/>
                    <a:pt x="168437" y="181177"/>
                    <a:pt x="171450" y="178594"/>
                  </a:cubicBezTo>
                  <a:cubicBezTo>
                    <a:pt x="174007" y="176402"/>
                    <a:pt x="176351" y="174182"/>
                    <a:pt x="178594" y="171450"/>
                  </a:cubicBezTo>
                  <a:cubicBezTo>
                    <a:pt x="180837" y="168718"/>
                    <a:pt x="187583" y="164795"/>
                    <a:pt x="184906" y="162202"/>
                  </a:cubicBezTo>
                  <a:cubicBezTo>
                    <a:pt x="182229" y="159609"/>
                    <a:pt x="168662" y="158390"/>
                    <a:pt x="162534" y="155889"/>
                  </a:cubicBezTo>
                  <a:cubicBezTo>
                    <a:pt x="156406" y="153388"/>
                    <a:pt x="148062" y="152354"/>
                    <a:pt x="148136" y="147195"/>
                  </a:cubicBezTo>
                  <a:cubicBezTo>
                    <a:pt x="148210" y="142036"/>
                    <a:pt x="161167" y="130363"/>
                    <a:pt x="162977" y="124933"/>
                  </a:cubicBezTo>
                  <a:lnTo>
                    <a:pt x="170121" y="106160"/>
                  </a:lnTo>
                  <a:lnTo>
                    <a:pt x="188451" y="99016"/>
                  </a:lnTo>
                  <a:cubicBezTo>
                    <a:pt x="189245" y="92666"/>
                    <a:pt x="191230" y="76523"/>
                    <a:pt x="190833" y="69333"/>
                  </a:cubicBezTo>
                  <a:cubicBezTo>
                    <a:pt x="190436" y="62143"/>
                    <a:pt x="181363" y="62272"/>
                    <a:pt x="186070" y="55876"/>
                  </a:cubicBezTo>
                  <a:cubicBezTo>
                    <a:pt x="190777" y="49480"/>
                    <a:pt x="215559" y="37095"/>
                    <a:pt x="219075" y="30957"/>
                  </a:cubicBezTo>
                  <a:cubicBezTo>
                    <a:pt x="222592" y="24819"/>
                    <a:pt x="214155" y="21590"/>
                    <a:pt x="207169" y="19050"/>
                  </a:cubicBezTo>
                  <a:cubicBezTo>
                    <a:pt x="207165" y="19048"/>
                    <a:pt x="183359" y="13098"/>
                    <a:pt x="178594" y="11907"/>
                  </a:cubicBezTo>
                  <a:lnTo>
                    <a:pt x="169069" y="9525"/>
                  </a:lnTo>
                  <a:cubicBezTo>
                    <a:pt x="165894" y="8731"/>
                    <a:pt x="162649" y="8179"/>
                    <a:pt x="159544" y="7144"/>
                  </a:cubicBezTo>
                  <a:cubicBezTo>
                    <a:pt x="151647" y="4512"/>
                    <a:pt x="153591" y="1191"/>
                    <a:pt x="152400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02" name="Oval 101"/>
            <p:cNvSpPr/>
            <p:nvPr/>
          </p:nvSpPr>
          <p:spPr>
            <a:xfrm>
              <a:off x="3801481" y="5311575"/>
              <a:ext cx="83344" cy="45719"/>
            </a:xfrm>
            <a:prstGeom prst="ellipse">
              <a:avLst/>
            </a:pr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03" name="Freeform 102"/>
            <p:cNvSpPr/>
            <p:nvPr/>
          </p:nvSpPr>
          <p:spPr>
            <a:xfrm rot="1744355">
              <a:off x="3785786" y="5353512"/>
              <a:ext cx="96387" cy="103481"/>
            </a:xfrm>
            <a:custGeom>
              <a:avLst/>
              <a:gdLst>
                <a:gd name="connsiteX0" fmla="*/ 52926 w 79128"/>
                <a:gd name="connsiteY0" fmla="*/ 0 h 76200"/>
                <a:gd name="connsiteX1" fmla="*/ 52926 w 79128"/>
                <a:gd name="connsiteY1" fmla="*/ 0 h 76200"/>
                <a:gd name="connsiteX2" fmla="*/ 31495 w 79128"/>
                <a:gd name="connsiteY2" fmla="*/ 4763 h 76200"/>
                <a:gd name="connsiteX3" fmla="*/ 14826 w 79128"/>
                <a:gd name="connsiteY3" fmla="*/ 14288 h 76200"/>
                <a:gd name="connsiteX4" fmla="*/ 2920 w 79128"/>
                <a:gd name="connsiteY4" fmla="*/ 33338 h 76200"/>
                <a:gd name="connsiteX5" fmla="*/ 14826 w 79128"/>
                <a:gd name="connsiteY5" fmla="*/ 61913 h 76200"/>
                <a:gd name="connsiteX6" fmla="*/ 24351 w 79128"/>
                <a:gd name="connsiteY6" fmla="*/ 64294 h 76200"/>
                <a:gd name="connsiteX7" fmla="*/ 41020 w 79128"/>
                <a:gd name="connsiteY7" fmla="*/ 71438 h 76200"/>
                <a:gd name="connsiteX8" fmla="*/ 55307 w 79128"/>
                <a:gd name="connsiteY8" fmla="*/ 76200 h 76200"/>
                <a:gd name="connsiteX9" fmla="*/ 71976 w 79128"/>
                <a:gd name="connsiteY9" fmla="*/ 73819 h 76200"/>
                <a:gd name="connsiteX10" fmla="*/ 79120 w 79128"/>
                <a:gd name="connsiteY10" fmla="*/ 47625 h 76200"/>
                <a:gd name="connsiteX11" fmla="*/ 71976 w 79128"/>
                <a:gd name="connsiteY11" fmla="*/ 21431 h 76200"/>
                <a:gd name="connsiteX12" fmla="*/ 67214 w 79128"/>
                <a:gd name="connsiteY12" fmla="*/ 14288 h 76200"/>
                <a:gd name="connsiteX13" fmla="*/ 52926 w 79128"/>
                <a:gd name="connsiteY13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9128" h="76200">
                  <a:moveTo>
                    <a:pt x="52926" y="0"/>
                  </a:moveTo>
                  <a:lnTo>
                    <a:pt x="52926" y="0"/>
                  </a:lnTo>
                  <a:cubicBezTo>
                    <a:pt x="45782" y="1588"/>
                    <a:pt x="38489" y="2611"/>
                    <a:pt x="31495" y="4763"/>
                  </a:cubicBezTo>
                  <a:cubicBezTo>
                    <a:pt x="28795" y="5594"/>
                    <a:pt x="17356" y="11758"/>
                    <a:pt x="14826" y="14288"/>
                  </a:cubicBezTo>
                  <a:cubicBezTo>
                    <a:pt x="8642" y="20472"/>
                    <a:pt x="6693" y="25791"/>
                    <a:pt x="2920" y="33338"/>
                  </a:cubicBezTo>
                  <a:cubicBezTo>
                    <a:pt x="4926" y="51390"/>
                    <a:pt x="0" y="54500"/>
                    <a:pt x="14826" y="61913"/>
                  </a:cubicBezTo>
                  <a:cubicBezTo>
                    <a:pt x="17753" y="63377"/>
                    <a:pt x="21176" y="63500"/>
                    <a:pt x="24351" y="64294"/>
                  </a:cubicBezTo>
                  <a:cubicBezTo>
                    <a:pt x="35684" y="71848"/>
                    <a:pt x="27043" y="67245"/>
                    <a:pt x="41020" y="71438"/>
                  </a:cubicBezTo>
                  <a:cubicBezTo>
                    <a:pt x="45828" y="72881"/>
                    <a:pt x="55307" y="76200"/>
                    <a:pt x="55307" y="76200"/>
                  </a:cubicBezTo>
                  <a:cubicBezTo>
                    <a:pt x="60863" y="75406"/>
                    <a:pt x="66847" y="76098"/>
                    <a:pt x="71976" y="73819"/>
                  </a:cubicBezTo>
                  <a:cubicBezTo>
                    <a:pt x="79128" y="70641"/>
                    <a:pt x="78980" y="48743"/>
                    <a:pt x="79120" y="47625"/>
                  </a:cubicBezTo>
                  <a:cubicBezTo>
                    <a:pt x="76784" y="31273"/>
                    <a:pt x="78903" y="33553"/>
                    <a:pt x="71976" y="21431"/>
                  </a:cubicBezTo>
                  <a:cubicBezTo>
                    <a:pt x="70556" y="18946"/>
                    <a:pt x="69368" y="16172"/>
                    <a:pt x="67214" y="14288"/>
                  </a:cubicBezTo>
                  <a:cubicBezTo>
                    <a:pt x="51605" y="631"/>
                    <a:pt x="55307" y="2381"/>
                    <a:pt x="52926" y="0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3649081" y="4741791"/>
              <a:ext cx="209550" cy="415090"/>
            </a:xfrm>
            <a:custGeom>
              <a:avLst/>
              <a:gdLst>
                <a:gd name="connsiteX0" fmla="*/ 166688 w 209550"/>
                <a:gd name="connsiteY0" fmla="*/ 248403 h 415090"/>
                <a:gd name="connsiteX1" fmla="*/ 166688 w 209550"/>
                <a:gd name="connsiteY1" fmla="*/ 248403 h 415090"/>
                <a:gd name="connsiteX2" fmla="*/ 176213 w 209550"/>
                <a:gd name="connsiteY2" fmla="*/ 229353 h 415090"/>
                <a:gd name="connsiteX3" fmla="*/ 180975 w 209550"/>
                <a:gd name="connsiteY3" fmla="*/ 222209 h 415090"/>
                <a:gd name="connsiteX4" fmla="*/ 185738 w 209550"/>
                <a:gd name="connsiteY4" fmla="*/ 207922 h 415090"/>
                <a:gd name="connsiteX5" fmla="*/ 188119 w 209550"/>
                <a:gd name="connsiteY5" fmla="*/ 200778 h 415090"/>
                <a:gd name="connsiteX6" fmla="*/ 192882 w 209550"/>
                <a:gd name="connsiteY6" fmla="*/ 184109 h 415090"/>
                <a:gd name="connsiteX7" fmla="*/ 200025 w 209550"/>
                <a:gd name="connsiteY7" fmla="*/ 169822 h 415090"/>
                <a:gd name="connsiteX8" fmla="*/ 202407 w 209550"/>
                <a:gd name="connsiteY8" fmla="*/ 157915 h 415090"/>
                <a:gd name="connsiteX9" fmla="*/ 204788 w 209550"/>
                <a:gd name="connsiteY9" fmla="*/ 148390 h 415090"/>
                <a:gd name="connsiteX10" fmla="*/ 209550 w 209550"/>
                <a:gd name="connsiteY10" fmla="*/ 119815 h 415090"/>
                <a:gd name="connsiteX11" fmla="*/ 207169 w 209550"/>
                <a:gd name="connsiteY11" fmla="*/ 60284 h 415090"/>
                <a:gd name="connsiteX12" fmla="*/ 202407 w 209550"/>
                <a:gd name="connsiteY12" fmla="*/ 45997 h 415090"/>
                <a:gd name="connsiteX13" fmla="*/ 200025 w 209550"/>
                <a:gd name="connsiteY13" fmla="*/ 38853 h 415090"/>
                <a:gd name="connsiteX14" fmla="*/ 195263 w 209550"/>
                <a:gd name="connsiteY14" fmla="*/ 22184 h 415090"/>
                <a:gd name="connsiteX15" fmla="*/ 190500 w 209550"/>
                <a:gd name="connsiteY15" fmla="*/ 15040 h 415090"/>
                <a:gd name="connsiteX16" fmla="*/ 183357 w 209550"/>
                <a:gd name="connsiteY16" fmla="*/ 753 h 415090"/>
                <a:gd name="connsiteX17" fmla="*/ 126207 w 209550"/>
                <a:gd name="connsiteY17" fmla="*/ 50759 h 415090"/>
                <a:gd name="connsiteX18" fmla="*/ 76200 w 209550"/>
                <a:gd name="connsiteY18" fmla="*/ 119815 h 415090"/>
                <a:gd name="connsiteX19" fmla="*/ 52388 w 209550"/>
                <a:gd name="connsiteY19" fmla="*/ 153153 h 415090"/>
                <a:gd name="connsiteX20" fmla="*/ 23813 w 209550"/>
                <a:gd name="connsiteY20" fmla="*/ 210303 h 415090"/>
                <a:gd name="connsiteX21" fmla="*/ 0 w 209550"/>
                <a:gd name="connsiteY21" fmla="*/ 307934 h 415090"/>
                <a:gd name="connsiteX22" fmla="*/ 0 w 209550"/>
                <a:gd name="connsiteY22" fmla="*/ 379372 h 415090"/>
                <a:gd name="connsiteX23" fmla="*/ 4763 w 209550"/>
                <a:gd name="connsiteY23" fmla="*/ 415090 h 415090"/>
                <a:gd name="connsiteX24" fmla="*/ 19050 w 209550"/>
                <a:gd name="connsiteY24" fmla="*/ 403184 h 415090"/>
                <a:gd name="connsiteX25" fmla="*/ 30957 w 209550"/>
                <a:gd name="connsiteY25" fmla="*/ 386515 h 415090"/>
                <a:gd name="connsiteX26" fmla="*/ 38100 w 209550"/>
                <a:gd name="connsiteY26" fmla="*/ 381753 h 415090"/>
                <a:gd name="connsiteX27" fmla="*/ 42863 w 209550"/>
                <a:gd name="connsiteY27" fmla="*/ 374609 h 415090"/>
                <a:gd name="connsiteX28" fmla="*/ 57150 w 209550"/>
                <a:gd name="connsiteY28" fmla="*/ 360322 h 415090"/>
                <a:gd name="connsiteX29" fmla="*/ 76200 w 209550"/>
                <a:gd name="connsiteY29" fmla="*/ 338890 h 415090"/>
                <a:gd name="connsiteX30" fmla="*/ 80963 w 209550"/>
                <a:gd name="connsiteY30" fmla="*/ 331747 h 415090"/>
                <a:gd name="connsiteX31" fmla="*/ 95250 w 209550"/>
                <a:gd name="connsiteY31" fmla="*/ 317459 h 415090"/>
                <a:gd name="connsiteX32" fmla="*/ 107157 w 209550"/>
                <a:gd name="connsiteY32" fmla="*/ 303172 h 415090"/>
                <a:gd name="connsiteX33" fmla="*/ 116682 w 209550"/>
                <a:gd name="connsiteY33" fmla="*/ 288884 h 415090"/>
                <a:gd name="connsiteX34" fmla="*/ 138113 w 209550"/>
                <a:gd name="connsiteY34" fmla="*/ 272215 h 415090"/>
                <a:gd name="connsiteX35" fmla="*/ 145257 w 209550"/>
                <a:gd name="connsiteY35" fmla="*/ 267453 h 415090"/>
                <a:gd name="connsiteX36" fmla="*/ 152400 w 209550"/>
                <a:gd name="connsiteY36" fmla="*/ 260309 h 415090"/>
                <a:gd name="connsiteX37" fmla="*/ 159544 w 209550"/>
                <a:gd name="connsiteY37" fmla="*/ 255547 h 415090"/>
                <a:gd name="connsiteX38" fmla="*/ 166688 w 209550"/>
                <a:gd name="connsiteY38" fmla="*/ 248403 h 41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09550" h="415090">
                  <a:moveTo>
                    <a:pt x="166688" y="248403"/>
                  </a:moveTo>
                  <a:lnTo>
                    <a:pt x="166688" y="248403"/>
                  </a:lnTo>
                  <a:cubicBezTo>
                    <a:pt x="169863" y="242053"/>
                    <a:pt x="172813" y="235586"/>
                    <a:pt x="176213" y="229353"/>
                  </a:cubicBezTo>
                  <a:cubicBezTo>
                    <a:pt x="177583" y="226841"/>
                    <a:pt x="179813" y="224824"/>
                    <a:pt x="180975" y="222209"/>
                  </a:cubicBezTo>
                  <a:cubicBezTo>
                    <a:pt x="183014" y="217622"/>
                    <a:pt x="184150" y="212684"/>
                    <a:pt x="185738" y="207922"/>
                  </a:cubicBezTo>
                  <a:cubicBezTo>
                    <a:pt x="186532" y="205541"/>
                    <a:pt x="187510" y="203213"/>
                    <a:pt x="188119" y="200778"/>
                  </a:cubicBezTo>
                  <a:cubicBezTo>
                    <a:pt x="188884" y="197720"/>
                    <a:pt x="191172" y="187530"/>
                    <a:pt x="192882" y="184109"/>
                  </a:cubicBezTo>
                  <a:cubicBezTo>
                    <a:pt x="198701" y="172471"/>
                    <a:pt x="197033" y="181790"/>
                    <a:pt x="200025" y="169822"/>
                  </a:cubicBezTo>
                  <a:cubicBezTo>
                    <a:pt x="201007" y="165895"/>
                    <a:pt x="201529" y="161866"/>
                    <a:pt x="202407" y="157915"/>
                  </a:cubicBezTo>
                  <a:cubicBezTo>
                    <a:pt x="203117" y="154720"/>
                    <a:pt x="204185" y="151607"/>
                    <a:pt x="204788" y="148390"/>
                  </a:cubicBezTo>
                  <a:cubicBezTo>
                    <a:pt x="206567" y="138899"/>
                    <a:pt x="209550" y="119815"/>
                    <a:pt x="209550" y="119815"/>
                  </a:cubicBezTo>
                  <a:cubicBezTo>
                    <a:pt x="208756" y="99971"/>
                    <a:pt x="209082" y="80051"/>
                    <a:pt x="207169" y="60284"/>
                  </a:cubicBezTo>
                  <a:cubicBezTo>
                    <a:pt x="206686" y="55287"/>
                    <a:pt x="203994" y="50759"/>
                    <a:pt x="202407" y="45997"/>
                  </a:cubicBezTo>
                  <a:cubicBezTo>
                    <a:pt x="201613" y="43616"/>
                    <a:pt x="200634" y="41288"/>
                    <a:pt x="200025" y="38853"/>
                  </a:cubicBezTo>
                  <a:cubicBezTo>
                    <a:pt x="199262" y="35803"/>
                    <a:pt x="196971" y="25599"/>
                    <a:pt x="195263" y="22184"/>
                  </a:cubicBezTo>
                  <a:cubicBezTo>
                    <a:pt x="193983" y="19624"/>
                    <a:pt x="192088" y="17421"/>
                    <a:pt x="190500" y="15040"/>
                  </a:cubicBezTo>
                  <a:cubicBezTo>
                    <a:pt x="185487" y="0"/>
                    <a:pt x="190758" y="753"/>
                    <a:pt x="183357" y="753"/>
                  </a:cubicBezTo>
                  <a:lnTo>
                    <a:pt x="126207" y="50759"/>
                  </a:lnTo>
                  <a:lnTo>
                    <a:pt x="76200" y="119815"/>
                  </a:lnTo>
                  <a:lnTo>
                    <a:pt x="52388" y="153153"/>
                  </a:lnTo>
                  <a:lnTo>
                    <a:pt x="23813" y="210303"/>
                  </a:lnTo>
                  <a:lnTo>
                    <a:pt x="0" y="307934"/>
                  </a:lnTo>
                  <a:lnTo>
                    <a:pt x="0" y="379372"/>
                  </a:lnTo>
                  <a:lnTo>
                    <a:pt x="4763" y="415090"/>
                  </a:lnTo>
                  <a:lnTo>
                    <a:pt x="19050" y="403184"/>
                  </a:lnTo>
                  <a:cubicBezTo>
                    <a:pt x="23019" y="397628"/>
                    <a:pt x="26420" y="391619"/>
                    <a:pt x="30957" y="386515"/>
                  </a:cubicBezTo>
                  <a:cubicBezTo>
                    <a:pt x="32858" y="384376"/>
                    <a:pt x="36077" y="383776"/>
                    <a:pt x="38100" y="381753"/>
                  </a:cubicBezTo>
                  <a:cubicBezTo>
                    <a:pt x="40124" y="379729"/>
                    <a:pt x="40962" y="376748"/>
                    <a:pt x="42863" y="374609"/>
                  </a:cubicBezTo>
                  <a:cubicBezTo>
                    <a:pt x="47337" y="369575"/>
                    <a:pt x="53414" y="365926"/>
                    <a:pt x="57150" y="360322"/>
                  </a:cubicBezTo>
                  <a:cubicBezTo>
                    <a:pt x="65649" y="347574"/>
                    <a:pt x="59889" y="355202"/>
                    <a:pt x="76200" y="338890"/>
                  </a:cubicBezTo>
                  <a:cubicBezTo>
                    <a:pt x="78224" y="336866"/>
                    <a:pt x="79062" y="333886"/>
                    <a:pt x="80963" y="331747"/>
                  </a:cubicBezTo>
                  <a:cubicBezTo>
                    <a:pt x="85438" y="326713"/>
                    <a:pt x="91514" y="323063"/>
                    <a:pt x="95250" y="317459"/>
                  </a:cubicBezTo>
                  <a:cubicBezTo>
                    <a:pt x="112278" y="291919"/>
                    <a:pt x="85757" y="330686"/>
                    <a:pt x="107157" y="303172"/>
                  </a:cubicBezTo>
                  <a:cubicBezTo>
                    <a:pt x="110671" y="298654"/>
                    <a:pt x="111919" y="292059"/>
                    <a:pt x="116682" y="288884"/>
                  </a:cubicBezTo>
                  <a:cubicBezTo>
                    <a:pt x="152805" y="264801"/>
                    <a:pt x="115723" y="290873"/>
                    <a:pt x="138113" y="272215"/>
                  </a:cubicBezTo>
                  <a:cubicBezTo>
                    <a:pt x="140312" y="270383"/>
                    <a:pt x="143058" y="269285"/>
                    <a:pt x="145257" y="267453"/>
                  </a:cubicBezTo>
                  <a:cubicBezTo>
                    <a:pt x="147844" y="265297"/>
                    <a:pt x="149813" y="262465"/>
                    <a:pt x="152400" y="260309"/>
                  </a:cubicBezTo>
                  <a:cubicBezTo>
                    <a:pt x="154599" y="258477"/>
                    <a:pt x="157215" y="257210"/>
                    <a:pt x="159544" y="255547"/>
                  </a:cubicBezTo>
                  <a:cubicBezTo>
                    <a:pt x="162774" y="253240"/>
                    <a:pt x="165497" y="249594"/>
                    <a:pt x="166688" y="248403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05" name="Freeform 104"/>
            <p:cNvSpPr/>
            <p:nvPr/>
          </p:nvSpPr>
          <p:spPr>
            <a:xfrm rot="16200000">
              <a:off x="3696126" y="5035764"/>
              <a:ext cx="127536" cy="92704"/>
            </a:xfrm>
            <a:custGeom>
              <a:avLst/>
              <a:gdLst>
                <a:gd name="connsiteX0" fmla="*/ 0 w 141426"/>
                <a:gd name="connsiteY0" fmla="*/ 10137 h 138724"/>
                <a:gd name="connsiteX1" fmla="*/ 0 w 141426"/>
                <a:gd name="connsiteY1" fmla="*/ 10137 h 138724"/>
                <a:gd name="connsiteX2" fmla="*/ 21432 w 141426"/>
                <a:gd name="connsiteY2" fmla="*/ 5374 h 138724"/>
                <a:gd name="connsiteX3" fmla="*/ 28575 w 141426"/>
                <a:gd name="connsiteY3" fmla="*/ 612 h 138724"/>
                <a:gd name="connsiteX4" fmla="*/ 52388 w 141426"/>
                <a:gd name="connsiteY4" fmla="*/ 2993 h 138724"/>
                <a:gd name="connsiteX5" fmla="*/ 59532 w 141426"/>
                <a:gd name="connsiteY5" fmla="*/ 5374 h 138724"/>
                <a:gd name="connsiteX6" fmla="*/ 66675 w 141426"/>
                <a:gd name="connsiteY6" fmla="*/ 12518 h 138724"/>
                <a:gd name="connsiteX7" fmla="*/ 76200 w 141426"/>
                <a:gd name="connsiteY7" fmla="*/ 19662 h 138724"/>
                <a:gd name="connsiteX8" fmla="*/ 88107 w 141426"/>
                <a:gd name="connsiteY8" fmla="*/ 38712 h 138724"/>
                <a:gd name="connsiteX9" fmla="*/ 95250 w 141426"/>
                <a:gd name="connsiteY9" fmla="*/ 55381 h 138724"/>
                <a:gd name="connsiteX10" fmla="*/ 100013 w 141426"/>
                <a:gd name="connsiteY10" fmla="*/ 64906 h 138724"/>
                <a:gd name="connsiteX11" fmla="*/ 111919 w 141426"/>
                <a:gd name="connsiteY11" fmla="*/ 81574 h 138724"/>
                <a:gd name="connsiteX12" fmla="*/ 116682 w 141426"/>
                <a:gd name="connsiteY12" fmla="*/ 91099 h 138724"/>
                <a:gd name="connsiteX13" fmla="*/ 130969 w 141426"/>
                <a:gd name="connsiteY13" fmla="*/ 107768 h 138724"/>
                <a:gd name="connsiteX14" fmla="*/ 135732 w 141426"/>
                <a:gd name="connsiteY14" fmla="*/ 117293 h 138724"/>
                <a:gd name="connsiteX15" fmla="*/ 138113 w 141426"/>
                <a:gd name="connsiteY15" fmla="*/ 126818 h 138724"/>
                <a:gd name="connsiteX16" fmla="*/ 140494 w 141426"/>
                <a:gd name="connsiteY16" fmla="*/ 133962 h 138724"/>
                <a:gd name="connsiteX17" fmla="*/ 133350 w 141426"/>
                <a:gd name="connsiteY17" fmla="*/ 138724 h 138724"/>
                <a:gd name="connsiteX18" fmla="*/ 111919 w 141426"/>
                <a:gd name="connsiteY18" fmla="*/ 136343 h 138724"/>
                <a:gd name="connsiteX19" fmla="*/ 97632 w 141426"/>
                <a:gd name="connsiteY19" fmla="*/ 131581 h 138724"/>
                <a:gd name="connsiteX20" fmla="*/ 80963 w 141426"/>
                <a:gd name="connsiteY20" fmla="*/ 126818 h 138724"/>
                <a:gd name="connsiteX21" fmla="*/ 64294 w 141426"/>
                <a:gd name="connsiteY21" fmla="*/ 105387 h 138724"/>
                <a:gd name="connsiteX22" fmla="*/ 57150 w 141426"/>
                <a:gd name="connsiteY22" fmla="*/ 91099 h 138724"/>
                <a:gd name="connsiteX23" fmla="*/ 50007 w 141426"/>
                <a:gd name="connsiteY23" fmla="*/ 86337 h 138724"/>
                <a:gd name="connsiteX24" fmla="*/ 40482 w 141426"/>
                <a:gd name="connsiteY24" fmla="*/ 72049 h 138724"/>
                <a:gd name="connsiteX25" fmla="*/ 35719 w 141426"/>
                <a:gd name="connsiteY25" fmla="*/ 64906 h 138724"/>
                <a:gd name="connsiteX26" fmla="*/ 30957 w 141426"/>
                <a:gd name="connsiteY26" fmla="*/ 45856 h 138724"/>
                <a:gd name="connsiteX27" fmla="*/ 28575 w 141426"/>
                <a:gd name="connsiteY27" fmla="*/ 36331 h 138724"/>
                <a:gd name="connsiteX28" fmla="*/ 26194 w 141426"/>
                <a:gd name="connsiteY28" fmla="*/ 29187 h 138724"/>
                <a:gd name="connsiteX29" fmla="*/ 23813 w 141426"/>
                <a:gd name="connsiteY29" fmla="*/ 19662 h 138724"/>
                <a:gd name="connsiteX30" fmla="*/ 14288 w 141426"/>
                <a:gd name="connsiteY30" fmla="*/ 14899 h 138724"/>
                <a:gd name="connsiteX31" fmla="*/ 0 w 141426"/>
                <a:gd name="connsiteY31" fmla="*/ 10137 h 138724"/>
                <a:gd name="connsiteX0" fmla="*/ 15479 w 142617"/>
                <a:gd name="connsiteY0" fmla="*/ 14899 h 138724"/>
                <a:gd name="connsiteX1" fmla="*/ 1191 w 142617"/>
                <a:gd name="connsiteY1" fmla="*/ 10137 h 138724"/>
                <a:gd name="connsiteX2" fmla="*/ 22623 w 142617"/>
                <a:gd name="connsiteY2" fmla="*/ 5374 h 138724"/>
                <a:gd name="connsiteX3" fmla="*/ 29766 w 142617"/>
                <a:gd name="connsiteY3" fmla="*/ 612 h 138724"/>
                <a:gd name="connsiteX4" fmla="*/ 53579 w 142617"/>
                <a:gd name="connsiteY4" fmla="*/ 2993 h 138724"/>
                <a:gd name="connsiteX5" fmla="*/ 60723 w 142617"/>
                <a:gd name="connsiteY5" fmla="*/ 5374 h 138724"/>
                <a:gd name="connsiteX6" fmla="*/ 67866 w 142617"/>
                <a:gd name="connsiteY6" fmla="*/ 12518 h 138724"/>
                <a:gd name="connsiteX7" fmla="*/ 77391 w 142617"/>
                <a:gd name="connsiteY7" fmla="*/ 19662 h 138724"/>
                <a:gd name="connsiteX8" fmla="*/ 89298 w 142617"/>
                <a:gd name="connsiteY8" fmla="*/ 38712 h 138724"/>
                <a:gd name="connsiteX9" fmla="*/ 96441 w 142617"/>
                <a:gd name="connsiteY9" fmla="*/ 55381 h 138724"/>
                <a:gd name="connsiteX10" fmla="*/ 101204 w 142617"/>
                <a:gd name="connsiteY10" fmla="*/ 64906 h 138724"/>
                <a:gd name="connsiteX11" fmla="*/ 113110 w 142617"/>
                <a:gd name="connsiteY11" fmla="*/ 81574 h 138724"/>
                <a:gd name="connsiteX12" fmla="*/ 117873 w 142617"/>
                <a:gd name="connsiteY12" fmla="*/ 91099 h 138724"/>
                <a:gd name="connsiteX13" fmla="*/ 132160 w 142617"/>
                <a:gd name="connsiteY13" fmla="*/ 107768 h 138724"/>
                <a:gd name="connsiteX14" fmla="*/ 136923 w 142617"/>
                <a:gd name="connsiteY14" fmla="*/ 117293 h 138724"/>
                <a:gd name="connsiteX15" fmla="*/ 139304 w 142617"/>
                <a:gd name="connsiteY15" fmla="*/ 126818 h 138724"/>
                <a:gd name="connsiteX16" fmla="*/ 141685 w 142617"/>
                <a:gd name="connsiteY16" fmla="*/ 133962 h 138724"/>
                <a:gd name="connsiteX17" fmla="*/ 134541 w 142617"/>
                <a:gd name="connsiteY17" fmla="*/ 138724 h 138724"/>
                <a:gd name="connsiteX18" fmla="*/ 113110 w 142617"/>
                <a:gd name="connsiteY18" fmla="*/ 136343 h 138724"/>
                <a:gd name="connsiteX19" fmla="*/ 98823 w 142617"/>
                <a:gd name="connsiteY19" fmla="*/ 131581 h 138724"/>
                <a:gd name="connsiteX20" fmla="*/ 82154 w 142617"/>
                <a:gd name="connsiteY20" fmla="*/ 126818 h 138724"/>
                <a:gd name="connsiteX21" fmla="*/ 65485 w 142617"/>
                <a:gd name="connsiteY21" fmla="*/ 105387 h 138724"/>
                <a:gd name="connsiteX22" fmla="*/ 58341 w 142617"/>
                <a:gd name="connsiteY22" fmla="*/ 91099 h 138724"/>
                <a:gd name="connsiteX23" fmla="*/ 51198 w 142617"/>
                <a:gd name="connsiteY23" fmla="*/ 86337 h 138724"/>
                <a:gd name="connsiteX24" fmla="*/ 41673 w 142617"/>
                <a:gd name="connsiteY24" fmla="*/ 72049 h 138724"/>
                <a:gd name="connsiteX25" fmla="*/ 36910 w 142617"/>
                <a:gd name="connsiteY25" fmla="*/ 64906 h 138724"/>
                <a:gd name="connsiteX26" fmla="*/ 32148 w 142617"/>
                <a:gd name="connsiteY26" fmla="*/ 45856 h 138724"/>
                <a:gd name="connsiteX27" fmla="*/ 29766 w 142617"/>
                <a:gd name="connsiteY27" fmla="*/ 36331 h 138724"/>
                <a:gd name="connsiteX28" fmla="*/ 27385 w 142617"/>
                <a:gd name="connsiteY28" fmla="*/ 29187 h 138724"/>
                <a:gd name="connsiteX29" fmla="*/ 25004 w 142617"/>
                <a:gd name="connsiteY29" fmla="*/ 19662 h 138724"/>
                <a:gd name="connsiteX30" fmla="*/ 15479 w 142617"/>
                <a:gd name="connsiteY30" fmla="*/ 14899 h 138724"/>
                <a:gd name="connsiteX0" fmla="*/ 397 w 127535"/>
                <a:gd name="connsiteY0" fmla="*/ 14899 h 138724"/>
                <a:gd name="connsiteX1" fmla="*/ 7541 w 127535"/>
                <a:gd name="connsiteY1" fmla="*/ 5374 h 138724"/>
                <a:gd name="connsiteX2" fmla="*/ 14684 w 127535"/>
                <a:gd name="connsiteY2" fmla="*/ 612 h 138724"/>
                <a:gd name="connsiteX3" fmla="*/ 38497 w 127535"/>
                <a:gd name="connsiteY3" fmla="*/ 2993 h 138724"/>
                <a:gd name="connsiteX4" fmla="*/ 45641 w 127535"/>
                <a:gd name="connsiteY4" fmla="*/ 5374 h 138724"/>
                <a:gd name="connsiteX5" fmla="*/ 52784 w 127535"/>
                <a:gd name="connsiteY5" fmla="*/ 12518 h 138724"/>
                <a:gd name="connsiteX6" fmla="*/ 62309 w 127535"/>
                <a:gd name="connsiteY6" fmla="*/ 19662 h 138724"/>
                <a:gd name="connsiteX7" fmla="*/ 74216 w 127535"/>
                <a:gd name="connsiteY7" fmla="*/ 38712 h 138724"/>
                <a:gd name="connsiteX8" fmla="*/ 81359 w 127535"/>
                <a:gd name="connsiteY8" fmla="*/ 55381 h 138724"/>
                <a:gd name="connsiteX9" fmla="*/ 86122 w 127535"/>
                <a:gd name="connsiteY9" fmla="*/ 64906 h 138724"/>
                <a:gd name="connsiteX10" fmla="*/ 98028 w 127535"/>
                <a:gd name="connsiteY10" fmla="*/ 81574 h 138724"/>
                <a:gd name="connsiteX11" fmla="*/ 102791 w 127535"/>
                <a:gd name="connsiteY11" fmla="*/ 91099 h 138724"/>
                <a:gd name="connsiteX12" fmla="*/ 117078 w 127535"/>
                <a:gd name="connsiteY12" fmla="*/ 107768 h 138724"/>
                <a:gd name="connsiteX13" fmla="*/ 121841 w 127535"/>
                <a:gd name="connsiteY13" fmla="*/ 117293 h 138724"/>
                <a:gd name="connsiteX14" fmla="*/ 124222 w 127535"/>
                <a:gd name="connsiteY14" fmla="*/ 126818 h 138724"/>
                <a:gd name="connsiteX15" fmla="*/ 126603 w 127535"/>
                <a:gd name="connsiteY15" fmla="*/ 133962 h 138724"/>
                <a:gd name="connsiteX16" fmla="*/ 119459 w 127535"/>
                <a:gd name="connsiteY16" fmla="*/ 138724 h 138724"/>
                <a:gd name="connsiteX17" fmla="*/ 98028 w 127535"/>
                <a:gd name="connsiteY17" fmla="*/ 136343 h 138724"/>
                <a:gd name="connsiteX18" fmla="*/ 83741 w 127535"/>
                <a:gd name="connsiteY18" fmla="*/ 131581 h 138724"/>
                <a:gd name="connsiteX19" fmla="*/ 67072 w 127535"/>
                <a:gd name="connsiteY19" fmla="*/ 126818 h 138724"/>
                <a:gd name="connsiteX20" fmla="*/ 50403 w 127535"/>
                <a:gd name="connsiteY20" fmla="*/ 105387 h 138724"/>
                <a:gd name="connsiteX21" fmla="*/ 43259 w 127535"/>
                <a:gd name="connsiteY21" fmla="*/ 91099 h 138724"/>
                <a:gd name="connsiteX22" fmla="*/ 36116 w 127535"/>
                <a:gd name="connsiteY22" fmla="*/ 86337 h 138724"/>
                <a:gd name="connsiteX23" fmla="*/ 26591 w 127535"/>
                <a:gd name="connsiteY23" fmla="*/ 72049 h 138724"/>
                <a:gd name="connsiteX24" fmla="*/ 21828 w 127535"/>
                <a:gd name="connsiteY24" fmla="*/ 64906 h 138724"/>
                <a:gd name="connsiteX25" fmla="*/ 17066 w 127535"/>
                <a:gd name="connsiteY25" fmla="*/ 45856 h 138724"/>
                <a:gd name="connsiteX26" fmla="*/ 14684 w 127535"/>
                <a:gd name="connsiteY26" fmla="*/ 36331 h 138724"/>
                <a:gd name="connsiteX27" fmla="*/ 12303 w 127535"/>
                <a:gd name="connsiteY27" fmla="*/ 29187 h 138724"/>
                <a:gd name="connsiteX28" fmla="*/ 9922 w 127535"/>
                <a:gd name="connsiteY28" fmla="*/ 19662 h 138724"/>
                <a:gd name="connsiteX29" fmla="*/ 397 w 127535"/>
                <a:gd name="connsiteY29" fmla="*/ 14899 h 138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7535" h="138724">
                  <a:moveTo>
                    <a:pt x="397" y="14899"/>
                  </a:moveTo>
                  <a:cubicBezTo>
                    <a:pt x="0" y="12518"/>
                    <a:pt x="5160" y="7755"/>
                    <a:pt x="7541" y="5374"/>
                  </a:cubicBezTo>
                  <a:cubicBezTo>
                    <a:pt x="10256" y="4469"/>
                    <a:pt x="11831" y="831"/>
                    <a:pt x="14684" y="612"/>
                  </a:cubicBezTo>
                  <a:cubicBezTo>
                    <a:pt x="22638" y="0"/>
                    <a:pt x="30559" y="2199"/>
                    <a:pt x="38497" y="2993"/>
                  </a:cubicBezTo>
                  <a:cubicBezTo>
                    <a:pt x="40878" y="3787"/>
                    <a:pt x="43552" y="3982"/>
                    <a:pt x="45641" y="5374"/>
                  </a:cubicBezTo>
                  <a:cubicBezTo>
                    <a:pt x="48443" y="7242"/>
                    <a:pt x="50227" y="10326"/>
                    <a:pt x="52784" y="12518"/>
                  </a:cubicBezTo>
                  <a:cubicBezTo>
                    <a:pt x="55797" y="15101"/>
                    <a:pt x="59134" y="17281"/>
                    <a:pt x="62309" y="19662"/>
                  </a:cubicBezTo>
                  <a:cubicBezTo>
                    <a:pt x="74382" y="43806"/>
                    <a:pt x="58754" y="13972"/>
                    <a:pt x="74216" y="38712"/>
                  </a:cubicBezTo>
                  <a:cubicBezTo>
                    <a:pt x="81397" y="50201"/>
                    <a:pt x="76939" y="45068"/>
                    <a:pt x="81359" y="55381"/>
                  </a:cubicBezTo>
                  <a:cubicBezTo>
                    <a:pt x="82757" y="58644"/>
                    <a:pt x="84241" y="61896"/>
                    <a:pt x="86122" y="64906"/>
                  </a:cubicBezTo>
                  <a:cubicBezTo>
                    <a:pt x="94642" y="78536"/>
                    <a:pt x="91311" y="69819"/>
                    <a:pt x="98028" y="81574"/>
                  </a:cubicBezTo>
                  <a:cubicBezTo>
                    <a:pt x="99789" y="84656"/>
                    <a:pt x="100910" y="88089"/>
                    <a:pt x="102791" y="91099"/>
                  </a:cubicBezTo>
                  <a:cubicBezTo>
                    <a:pt x="123183" y="123727"/>
                    <a:pt x="97599" y="80499"/>
                    <a:pt x="117078" y="107768"/>
                  </a:cubicBezTo>
                  <a:cubicBezTo>
                    <a:pt x="119141" y="110657"/>
                    <a:pt x="120253" y="114118"/>
                    <a:pt x="121841" y="117293"/>
                  </a:cubicBezTo>
                  <a:cubicBezTo>
                    <a:pt x="122635" y="120468"/>
                    <a:pt x="123323" y="123671"/>
                    <a:pt x="124222" y="126818"/>
                  </a:cubicBezTo>
                  <a:cubicBezTo>
                    <a:pt x="124912" y="129232"/>
                    <a:pt x="127535" y="131631"/>
                    <a:pt x="126603" y="133962"/>
                  </a:cubicBezTo>
                  <a:cubicBezTo>
                    <a:pt x="125540" y="136619"/>
                    <a:pt x="121840" y="137137"/>
                    <a:pt x="119459" y="138724"/>
                  </a:cubicBezTo>
                  <a:cubicBezTo>
                    <a:pt x="112315" y="137930"/>
                    <a:pt x="105076" y="137752"/>
                    <a:pt x="98028" y="136343"/>
                  </a:cubicBezTo>
                  <a:cubicBezTo>
                    <a:pt x="93106" y="135359"/>
                    <a:pt x="88503" y="133168"/>
                    <a:pt x="83741" y="131581"/>
                  </a:cubicBezTo>
                  <a:cubicBezTo>
                    <a:pt x="73483" y="128161"/>
                    <a:pt x="79045" y="129811"/>
                    <a:pt x="67072" y="126818"/>
                  </a:cubicBezTo>
                  <a:cubicBezTo>
                    <a:pt x="55679" y="109729"/>
                    <a:pt x="61594" y="116578"/>
                    <a:pt x="50403" y="105387"/>
                  </a:cubicBezTo>
                  <a:cubicBezTo>
                    <a:pt x="48466" y="99575"/>
                    <a:pt x="47876" y="95716"/>
                    <a:pt x="43259" y="91099"/>
                  </a:cubicBezTo>
                  <a:cubicBezTo>
                    <a:pt x="41236" y="89076"/>
                    <a:pt x="38497" y="87924"/>
                    <a:pt x="36116" y="86337"/>
                  </a:cubicBezTo>
                  <a:lnTo>
                    <a:pt x="26591" y="72049"/>
                  </a:lnTo>
                  <a:lnTo>
                    <a:pt x="21828" y="64906"/>
                  </a:lnTo>
                  <a:lnTo>
                    <a:pt x="17066" y="45856"/>
                  </a:lnTo>
                  <a:cubicBezTo>
                    <a:pt x="16272" y="42681"/>
                    <a:pt x="15719" y="39436"/>
                    <a:pt x="14684" y="36331"/>
                  </a:cubicBezTo>
                  <a:cubicBezTo>
                    <a:pt x="13890" y="33950"/>
                    <a:pt x="12993" y="31601"/>
                    <a:pt x="12303" y="29187"/>
                  </a:cubicBezTo>
                  <a:cubicBezTo>
                    <a:pt x="11404" y="26040"/>
                    <a:pt x="12017" y="22176"/>
                    <a:pt x="9922" y="19662"/>
                  </a:cubicBezTo>
                  <a:cubicBezTo>
                    <a:pt x="7650" y="16935"/>
                    <a:pt x="3286" y="16962"/>
                    <a:pt x="397" y="14899"/>
                  </a:cubicBez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3896730" y="4661581"/>
              <a:ext cx="150019" cy="128588"/>
            </a:xfrm>
            <a:custGeom>
              <a:avLst/>
              <a:gdLst>
                <a:gd name="connsiteX0" fmla="*/ 0 w 150824"/>
                <a:gd name="connsiteY0" fmla="*/ 47625 h 128588"/>
                <a:gd name="connsiteX1" fmla="*/ 16669 w 150824"/>
                <a:gd name="connsiteY1" fmla="*/ 95250 h 128588"/>
                <a:gd name="connsiteX2" fmla="*/ 40482 w 150824"/>
                <a:gd name="connsiteY2" fmla="*/ 119063 h 128588"/>
                <a:gd name="connsiteX3" fmla="*/ 61913 w 150824"/>
                <a:gd name="connsiteY3" fmla="*/ 121444 h 128588"/>
                <a:gd name="connsiteX4" fmla="*/ 76200 w 150824"/>
                <a:gd name="connsiteY4" fmla="*/ 126207 h 128588"/>
                <a:gd name="connsiteX5" fmla="*/ 83344 w 150824"/>
                <a:gd name="connsiteY5" fmla="*/ 128588 h 128588"/>
                <a:gd name="connsiteX6" fmla="*/ 114300 w 150824"/>
                <a:gd name="connsiteY6" fmla="*/ 126207 h 128588"/>
                <a:gd name="connsiteX7" fmla="*/ 123825 w 150824"/>
                <a:gd name="connsiteY7" fmla="*/ 123825 h 128588"/>
                <a:gd name="connsiteX8" fmla="*/ 135732 w 150824"/>
                <a:gd name="connsiteY8" fmla="*/ 102394 h 128588"/>
                <a:gd name="connsiteX9" fmla="*/ 140494 w 150824"/>
                <a:gd name="connsiteY9" fmla="*/ 80963 h 128588"/>
                <a:gd name="connsiteX10" fmla="*/ 145257 w 150824"/>
                <a:gd name="connsiteY10" fmla="*/ 73819 h 128588"/>
                <a:gd name="connsiteX11" fmla="*/ 150019 w 150824"/>
                <a:gd name="connsiteY11" fmla="*/ 50007 h 128588"/>
                <a:gd name="connsiteX12" fmla="*/ 147638 w 150824"/>
                <a:gd name="connsiteY12" fmla="*/ 0 h 128588"/>
                <a:gd name="connsiteX13" fmla="*/ 121444 w 150824"/>
                <a:gd name="connsiteY13" fmla="*/ 0 h 128588"/>
                <a:gd name="connsiteX14" fmla="*/ 88107 w 150824"/>
                <a:gd name="connsiteY14" fmla="*/ 9525 h 128588"/>
                <a:gd name="connsiteX15" fmla="*/ 52388 w 150824"/>
                <a:gd name="connsiteY15" fmla="*/ 19050 h 128588"/>
                <a:gd name="connsiteX16" fmla="*/ 0 w 150824"/>
                <a:gd name="connsiteY16" fmla="*/ 47625 h 128588"/>
                <a:gd name="connsiteX0" fmla="*/ 0 w 150824"/>
                <a:gd name="connsiteY0" fmla="*/ 47625 h 128588"/>
                <a:gd name="connsiteX1" fmla="*/ 16669 w 150824"/>
                <a:gd name="connsiteY1" fmla="*/ 95250 h 128588"/>
                <a:gd name="connsiteX2" fmla="*/ 40482 w 150824"/>
                <a:gd name="connsiteY2" fmla="*/ 119063 h 128588"/>
                <a:gd name="connsiteX3" fmla="*/ 61913 w 150824"/>
                <a:gd name="connsiteY3" fmla="*/ 121444 h 128588"/>
                <a:gd name="connsiteX4" fmla="*/ 76200 w 150824"/>
                <a:gd name="connsiteY4" fmla="*/ 126207 h 128588"/>
                <a:gd name="connsiteX5" fmla="*/ 83344 w 150824"/>
                <a:gd name="connsiteY5" fmla="*/ 128588 h 128588"/>
                <a:gd name="connsiteX6" fmla="*/ 114300 w 150824"/>
                <a:gd name="connsiteY6" fmla="*/ 126207 h 128588"/>
                <a:gd name="connsiteX7" fmla="*/ 135732 w 150824"/>
                <a:gd name="connsiteY7" fmla="*/ 102394 h 128588"/>
                <a:gd name="connsiteX8" fmla="*/ 140494 w 150824"/>
                <a:gd name="connsiteY8" fmla="*/ 80963 h 128588"/>
                <a:gd name="connsiteX9" fmla="*/ 145257 w 150824"/>
                <a:gd name="connsiteY9" fmla="*/ 73819 h 128588"/>
                <a:gd name="connsiteX10" fmla="*/ 150019 w 150824"/>
                <a:gd name="connsiteY10" fmla="*/ 50007 h 128588"/>
                <a:gd name="connsiteX11" fmla="*/ 147638 w 150824"/>
                <a:gd name="connsiteY11" fmla="*/ 0 h 128588"/>
                <a:gd name="connsiteX12" fmla="*/ 121444 w 150824"/>
                <a:gd name="connsiteY12" fmla="*/ 0 h 128588"/>
                <a:gd name="connsiteX13" fmla="*/ 88107 w 150824"/>
                <a:gd name="connsiteY13" fmla="*/ 9525 h 128588"/>
                <a:gd name="connsiteX14" fmla="*/ 52388 w 150824"/>
                <a:gd name="connsiteY14" fmla="*/ 19050 h 128588"/>
                <a:gd name="connsiteX15" fmla="*/ 0 w 150824"/>
                <a:gd name="connsiteY15" fmla="*/ 47625 h 128588"/>
                <a:gd name="connsiteX0" fmla="*/ 0 w 150824"/>
                <a:gd name="connsiteY0" fmla="*/ 47625 h 128588"/>
                <a:gd name="connsiteX1" fmla="*/ 16669 w 150824"/>
                <a:gd name="connsiteY1" fmla="*/ 95250 h 128588"/>
                <a:gd name="connsiteX2" fmla="*/ 40482 w 150824"/>
                <a:gd name="connsiteY2" fmla="*/ 119063 h 128588"/>
                <a:gd name="connsiteX3" fmla="*/ 61913 w 150824"/>
                <a:gd name="connsiteY3" fmla="*/ 121444 h 128588"/>
                <a:gd name="connsiteX4" fmla="*/ 76200 w 150824"/>
                <a:gd name="connsiteY4" fmla="*/ 126207 h 128588"/>
                <a:gd name="connsiteX5" fmla="*/ 83344 w 150824"/>
                <a:gd name="connsiteY5" fmla="*/ 128588 h 128588"/>
                <a:gd name="connsiteX6" fmla="*/ 114300 w 150824"/>
                <a:gd name="connsiteY6" fmla="*/ 126207 h 128588"/>
                <a:gd name="connsiteX7" fmla="*/ 140494 w 150824"/>
                <a:gd name="connsiteY7" fmla="*/ 80963 h 128588"/>
                <a:gd name="connsiteX8" fmla="*/ 145257 w 150824"/>
                <a:gd name="connsiteY8" fmla="*/ 73819 h 128588"/>
                <a:gd name="connsiteX9" fmla="*/ 150019 w 150824"/>
                <a:gd name="connsiteY9" fmla="*/ 50007 h 128588"/>
                <a:gd name="connsiteX10" fmla="*/ 147638 w 150824"/>
                <a:gd name="connsiteY10" fmla="*/ 0 h 128588"/>
                <a:gd name="connsiteX11" fmla="*/ 121444 w 150824"/>
                <a:gd name="connsiteY11" fmla="*/ 0 h 128588"/>
                <a:gd name="connsiteX12" fmla="*/ 88107 w 150824"/>
                <a:gd name="connsiteY12" fmla="*/ 9525 h 128588"/>
                <a:gd name="connsiteX13" fmla="*/ 52388 w 150824"/>
                <a:gd name="connsiteY13" fmla="*/ 19050 h 128588"/>
                <a:gd name="connsiteX14" fmla="*/ 0 w 150824"/>
                <a:gd name="connsiteY14" fmla="*/ 47625 h 128588"/>
                <a:gd name="connsiteX0" fmla="*/ 0 w 150824"/>
                <a:gd name="connsiteY0" fmla="*/ 47625 h 128588"/>
                <a:gd name="connsiteX1" fmla="*/ 16669 w 150824"/>
                <a:gd name="connsiteY1" fmla="*/ 95250 h 128588"/>
                <a:gd name="connsiteX2" fmla="*/ 40482 w 150824"/>
                <a:gd name="connsiteY2" fmla="*/ 119063 h 128588"/>
                <a:gd name="connsiteX3" fmla="*/ 61913 w 150824"/>
                <a:gd name="connsiteY3" fmla="*/ 121444 h 128588"/>
                <a:gd name="connsiteX4" fmla="*/ 76200 w 150824"/>
                <a:gd name="connsiteY4" fmla="*/ 126207 h 128588"/>
                <a:gd name="connsiteX5" fmla="*/ 83344 w 150824"/>
                <a:gd name="connsiteY5" fmla="*/ 128588 h 128588"/>
                <a:gd name="connsiteX6" fmla="*/ 114300 w 150824"/>
                <a:gd name="connsiteY6" fmla="*/ 126207 h 128588"/>
                <a:gd name="connsiteX7" fmla="*/ 140494 w 150824"/>
                <a:gd name="connsiteY7" fmla="*/ 80963 h 128588"/>
                <a:gd name="connsiteX8" fmla="*/ 119061 w 150824"/>
                <a:gd name="connsiteY8" fmla="*/ 76200 h 128588"/>
                <a:gd name="connsiteX9" fmla="*/ 150019 w 150824"/>
                <a:gd name="connsiteY9" fmla="*/ 50007 h 128588"/>
                <a:gd name="connsiteX10" fmla="*/ 147638 w 150824"/>
                <a:gd name="connsiteY10" fmla="*/ 0 h 128588"/>
                <a:gd name="connsiteX11" fmla="*/ 121444 w 150824"/>
                <a:gd name="connsiteY11" fmla="*/ 0 h 128588"/>
                <a:gd name="connsiteX12" fmla="*/ 88107 w 150824"/>
                <a:gd name="connsiteY12" fmla="*/ 9525 h 128588"/>
                <a:gd name="connsiteX13" fmla="*/ 52388 w 150824"/>
                <a:gd name="connsiteY13" fmla="*/ 19050 h 128588"/>
                <a:gd name="connsiteX14" fmla="*/ 0 w 150824"/>
                <a:gd name="connsiteY14" fmla="*/ 47625 h 128588"/>
                <a:gd name="connsiteX0" fmla="*/ 0 w 150824"/>
                <a:gd name="connsiteY0" fmla="*/ 47625 h 128588"/>
                <a:gd name="connsiteX1" fmla="*/ 16669 w 150824"/>
                <a:gd name="connsiteY1" fmla="*/ 95250 h 128588"/>
                <a:gd name="connsiteX2" fmla="*/ 40482 w 150824"/>
                <a:gd name="connsiteY2" fmla="*/ 119063 h 128588"/>
                <a:gd name="connsiteX3" fmla="*/ 61913 w 150824"/>
                <a:gd name="connsiteY3" fmla="*/ 121444 h 128588"/>
                <a:gd name="connsiteX4" fmla="*/ 76200 w 150824"/>
                <a:gd name="connsiteY4" fmla="*/ 126207 h 128588"/>
                <a:gd name="connsiteX5" fmla="*/ 83344 w 150824"/>
                <a:gd name="connsiteY5" fmla="*/ 128588 h 128588"/>
                <a:gd name="connsiteX6" fmla="*/ 114300 w 150824"/>
                <a:gd name="connsiteY6" fmla="*/ 126207 h 128588"/>
                <a:gd name="connsiteX7" fmla="*/ 119061 w 150824"/>
                <a:gd name="connsiteY7" fmla="*/ 116682 h 128588"/>
                <a:gd name="connsiteX8" fmla="*/ 119061 w 150824"/>
                <a:gd name="connsiteY8" fmla="*/ 76200 h 128588"/>
                <a:gd name="connsiteX9" fmla="*/ 150019 w 150824"/>
                <a:gd name="connsiteY9" fmla="*/ 50007 h 128588"/>
                <a:gd name="connsiteX10" fmla="*/ 147638 w 150824"/>
                <a:gd name="connsiteY10" fmla="*/ 0 h 128588"/>
                <a:gd name="connsiteX11" fmla="*/ 121444 w 150824"/>
                <a:gd name="connsiteY11" fmla="*/ 0 h 128588"/>
                <a:gd name="connsiteX12" fmla="*/ 88107 w 150824"/>
                <a:gd name="connsiteY12" fmla="*/ 9525 h 128588"/>
                <a:gd name="connsiteX13" fmla="*/ 52388 w 150824"/>
                <a:gd name="connsiteY13" fmla="*/ 19050 h 128588"/>
                <a:gd name="connsiteX14" fmla="*/ 0 w 150824"/>
                <a:gd name="connsiteY14" fmla="*/ 47625 h 128588"/>
                <a:gd name="connsiteX0" fmla="*/ 0 w 150019"/>
                <a:gd name="connsiteY0" fmla="*/ 47625 h 128588"/>
                <a:gd name="connsiteX1" fmla="*/ 16669 w 150019"/>
                <a:gd name="connsiteY1" fmla="*/ 95250 h 128588"/>
                <a:gd name="connsiteX2" fmla="*/ 40482 w 150019"/>
                <a:gd name="connsiteY2" fmla="*/ 119063 h 128588"/>
                <a:gd name="connsiteX3" fmla="*/ 61913 w 150019"/>
                <a:gd name="connsiteY3" fmla="*/ 121444 h 128588"/>
                <a:gd name="connsiteX4" fmla="*/ 76200 w 150019"/>
                <a:gd name="connsiteY4" fmla="*/ 126207 h 128588"/>
                <a:gd name="connsiteX5" fmla="*/ 83344 w 150019"/>
                <a:gd name="connsiteY5" fmla="*/ 128588 h 128588"/>
                <a:gd name="connsiteX6" fmla="*/ 114300 w 150019"/>
                <a:gd name="connsiteY6" fmla="*/ 126207 h 128588"/>
                <a:gd name="connsiteX7" fmla="*/ 119061 w 150019"/>
                <a:gd name="connsiteY7" fmla="*/ 116682 h 128588"/>
                <a:gd name="connsiteX8" fmla="*/ 150019 w 150019"/>
                <a:gd name="connsiteY8" fmla="*/ 50007 h 128588"/>
                <a:gd name="connsiteX9" fmla="*/ 147638 w 150019"/>
                <a:gd name="connsiteY9" fmla="*/ 0 h 128588"/>
                <a:gd name="connsiteX10" fmla="*/ 121444 w 150019"/>
                <a:gd name="connsiteY10" fmla="*/ 0 h 128588"/>
                <a:gd name="connsiteX11" fmla="*/ 88107 w 150019"/>
                <a:gd name="connsiteY11" fmla="*/ 9525 h 128588"/>
                <a:gd name="connsiteX12" fmla="*/ 52388 w 150019"/>
                <a:gd name="connsiteY12" fmla="*/ 19050 h 128588"/>
                <a:gd name="connsiteX13" fmla="*/ 0 w 150019"/>
                <a:gd name="connsiteY13" fmla="*/ 47625 h 128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0019" h="128588">
                  <a:moveTo>
                    <a:pt x="0" y="47625"/>
                  </a:moveTo>
                  <a:lnTo>
                    <a:pt x="16669" y="95250"/>
                  </a:lnTo>
                  <a:lnTo>
                    <a:pt x="40482" y="119063"/>
                  </a:lnTo>
                  <a:cubicBezTo>
                    <a:pt x="47626" y="119857"/>
                    <a:pt x="54865" y="120034"/>
                    <a:pt x="61913" y="121444"/>
                  </a:cubicBezTo>
                  <a:cubicBezTo>
                    <a:pt x="66836" y="122429"/>
                    <a:pt x="71438" y="124619"/>
                    <a:pt x="76200" y="126207"/>
                  </a:cubicBezTo>
                  <a:lnTo>
                    <a:pt x="83344" y="128588"/>
                  </a:lnTo>
                  <a:cubicBezTo>
                    <a:pt x="93663" y="127794"/>
                    <a:pt x="104022" y="127416"/>
                    <a:pt x="114300" y="126207"/>
                  </a:cubicBezTo>
                  <a:cubicBezTo>
                    <a:pt x="123825" y="118270"/>
                    <a:pt x="113902" y="125413"/>
                    <a:pt x="119061" y="116682"/>
                  </a:cubicBezTo>
                  <a:cubicBezTo>
                    <a:pt x="125014" y="103982"/>
                    <a:pt x="145256" y="69454"/>
                    <a:pt x="150019" y="50007"/>
                  </a:cubicBezTo>
                  <a:cubicBezTo>
                    <a:pt x="146769" y="17506"/>
                    <a:pt x="147638" y="34171"/>
                    <a:pt x="147638" y="0"/>
                  </a:cubicBezTo>
                  <a:lnTo>
                    <a:pt x="121444" y="0"/>
                  </a:lnTo>
                  <a:lnTo>
                    <a:pt x="88107" y="9525"/>
                  </a:lnTo>
                  <a:lnTo>
                    <a:pt x="52388" y="19050"/>
                  </a:lnTo>
                  <a:lnTo>
                    <a:pt x="0" y="47625"/>
                  </a:lnTo>
                  <a:close/>
                </a:path>
              </a:pathLst>
            </a:custGeom>
            <a:solidFill>
              <a:schemeClr val="bg2">
                <a:alpha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 flipV="1">
              <a:off x="3387998" y="5248559"/>
              <a:ext cx="550662" cy="9855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>
              <a:stCxn id="47" idx="3"/>
            </p:cNvCxnSpPr>
            <p:nvPr/>
          </p:nvCxnSpPr>
          <p:spPr>
            <a:xfrm flipV="1">
              <a:off x="3405542" y="4854466"/>
              <a:ext cx="566197" cy="17504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/>
            <p:cNvCxnSpPr/>
            <p:nvPr/>
          </p:nvCxnSpPr>
          <p:spPr>
            <a:xfrm>
              <a:off x="3533510" y="4789782"/>
              <a:ext cx="216000" cy="2768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Flowchart: Connector 109"/>
            <p:cNvSpPr/>
            <p:nvPr/>
          </p:nvSpPr>
          <p:spPr>
            <a:xfrm>
              <a:off x="4173695" y="5104336"/>
              <a:ext cx="54000" cy="54000"/>
            </a:xfrm>
            <a:prstGeom prst="flowChartConnector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200"/>
            </a:p>
          </p:txBody>
        </p:sp>
        <p:cxnSp>
          <p:nvCxnSpPr>
            <p:cNvPr id="111" name="Straight Connector 110"/>
            <p:cNvCxnSpPr>
              <a:stCxn id="110" idx="5"/>
            </p:cNvCxnSpPr>
            <p:nvPr/>
          </p:nvCxnSpPr>
          <p:spPr>
            <a:xfrm>
              <a:off x="4219787" y="5150428"/>
              <a:ext cx="566127" cy="419596"/>
            </a:xfrm>
            <a:prstGeom prst="line">
              <a:avLst/>
            </a:prstGeom>
            <a:ln w="95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4740793" y="5475969"/>
              <a:ext cx="1611217" cy="5341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GW_ChemicalConstituent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GW_MaterialConstituent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GW_BiologicConstituent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4603012" y="5120092"/>
              <a:ext cx="1876749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200" i="1" dirty="0">
                  <a:latin typeface="Arial" pitchFamily="34" charset="0"/>
                  <a:cs typeface="Arial" pitchFamily="34" charset="0"/>
                </a:rPr>
                <a:t>Solutes, </a:t>
              </a:r>
              <a:r>
                <a:rPr lang="en-AU" sz="1200" i="1">
                  <a:latin typeface="Arial" pitchFamily="34" charset="0"/>
                  <a:cs typeface="Arial" pitchFamily="34" charset="0"/>
                </a:rPr>
                <a:t>suspended solids, </a:t>
              </a:r>
              <a:r>
                <a:rPr lang="en-AU" sz="1200" i="1" dirty="0">
                  <a:latin typeface="Arial" pitchFamily="34" charset="0"/>
                  <a:cs typeface="Arial" pitchFamily="34" charset="0"/>
                </a:rPr>
                <a:t>and organisms in groundwater</a:t>
              </a:r>
            </a:p>
          </p:txBody>
        </p:sp>
        <p:cxnSp>
          <p:nvCxnSpPr>
            <p:cNvPr id="114" name="Straight Connector 113"/>
            <p:cNvCxnSpPr>
              <a:stCxn id="21" idx="0"/>
              <a:endCxn id="19" idx="1"/>
            </p:cNvCxnSpPr>
            <p:nvPr/>
          </p:nvCxnSpPr>
          <p:spPr>
            <a:xfrm flipH="1">
              <a:off x="4908799" y="2898817"/>
              <a:ext cx="490536" cy="2119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 flipV="1">
              <a:off x="2968079" y="2853571"/>
              <a:ext cx="130969" cy="16669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>
              <a:off x="2134582" y="1695252"/>
              <a:ext cx="454296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4340446" y="2517817"/>
              <a:ext cx="1223051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i="1" dirty="0">
                  <a:latin typeface="Arial" pitchFamily="34" charset="0"/>
                  <a:cs typeface="Arial" pitchFamily="34" charset="0"/>
                </a:rPr>
                <a:t>Groundwater basin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 rot="16200000">
              <a:off x="6425015" y="2774882"/>
              <a:ext cx="1268094" cy="22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200" dirty="0" err="1">
                  <a:latin typeface="Arial" pitchFamily="34" charset="0"/>
                  <a:cs typeface="Arial" pitchFamily="34" charset="0"/>
                </a:rPr>
                <a:t>GW_AquiferSystem</a:t>
              </a:r>
              <a:endParaRPr lang="en-AU" sz="12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9" name="Straight Arrow Connector 118"/>
            <p:cNvCxnSpPr/>
            <p:nvPr/>
          </p:nvCxnSpPr>
          <p:spPr>
            <a:xfrm flipV="1">
              <a:off x="6925276" y="2395519"/>
              <a:ext cx="0" cy="93277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V="1">
              <a:off x="2271493" y="3627799"/>
              <a:ext cx="389406" cy="49792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/>
            <p:cNvCxnSpPr>
              <a:stCxn id="81" idx="0"/>
            </p:cNvCxnSpPr>
            <p:nvPr/>
          </p:nvCxnSpPr>
          <p:spPr>
            <a:xfrm flipH="1" flipV="1">
              <a:off x="3993839" y="3878070"/>
              <a:ext cx="6305" cy="69743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5349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55776" y="136525"/>
            <a:ext cx="8683625" cy="6858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3800" b="1" dirty="0">
                <a:latin typeface="+mj-lt"/>
                <a:ea typeface="+mj-ea"/>
                <a:cs typeface="+mj-cs"/>
              </a:rPr>
              <a:t>Entities</a:t>
            </a:r>
            <a:r>
              <a:rPr lang="en-US" sz="3800" dirty="0">
                <a:latin typeface="+mj-lt"/>
                <a:ea typeface="+mj-ea"/>
                <a:cs typeface="+mj-cs"/>
              </a:rPr>
              <a:t>: Flow, Well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892967" y="1104287"/>
            <a:ext cx="8701267" cy="4819667"/>
            <a:chOff x="1462546" y="1981200"/>
            <a:chExt cx="6305267" cy="3492514"/>
          </a:xfrm>
        </p:grpSpPr>
        <p:sp>
          <p:nvSpPr>
            <p:cNvPr id="5" name="Freeform 4"/>
            <p:cNvSpPr/>
            <p:nvPr/>
          </p:nvSpPr>
          <p:spPr>
            <a:xfrm>
              <a:off x="2029342" y="4360339"/>
              <a:ext cx="5068888" cy="466725"/>
            </a:xfrm>
            <a:custGeom>
              <a:avLst/>
              <a:gdLst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910013 w 5072063"/>
                <a:gd name="connsiteY8" fmla="*/ 66675 h 466725"/>
                <a:gd name="connsiteX9" fmla="*/ 3605213 w 5072063"/>
                <a:gd name="connsiteY9" fmla="*/ 71438 h 466725"/>
                <a:gd name="connsiteX10" fmla="*/ 3357563 w 5072063"/>
                <a:gd name="connsiteY10" fmla="*/ 57150 h 466725"/>
                <a:gd name="connsiteX11" fmla="*/ 3148013 w 5072063"/>
                <a:gd name="connsiteY11" fmla="*/ 61913 h 466725"/>
                <a:gd name="connsiteX12" fmla="*/ 2852738 w 5072063"/>
                <a:gd name="connsiteY12" fmla="*/ 61913 h 466725"/>
                <a:gd name="connsiteX13" fmla="*/ 2652713 w 5072063"/>
                <a:gd name="connsiteY13" fmla="*/ 76200 h 466725"/>
                <a:gd name="connsiteX14" fmla="*/ 2366963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910013 w 5072063"/>
                <a:gd name="connsiteY8" fmla="*/ 66675 h 466725"/>
                <a:gd name="connsiteX9" fmla="*/ 3605213 w 5072063"/>
                <a:gd name="connsiteY9" fmla="*/ 71438 h 466725"/>
                <a:gd name="connsiteX10" fmla="*/ 3357563 w 5072063"/>
                <a:gd name="connsiteY10" fmla="*/ 57150 h 466725"/>
                <a:gd name="connsiteX11" fmla="*/ 3148013 w 5072063"/>
                <a:gd name="connsiteY11" fmla="*/ 61913 h 466725"/>
                <a:gd name="connsiteX12" fmla="*/ 2852738 w 5072063"/>
                <a:gd name="connsiteY12" fmla="*/ 61913 h 466725"/>
                <a:gd name="connsiteX13" fmla="*/ 2643188 w 5072063"/>
                <a:gd name="connsiteY13" fmla="*/ 47625 h 466725"/>
                <a:gd name="connsiteX14" fmla="*/ 2366963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910013 w 5072063"/>
                <a:gd name="connsiteY8" fmla="*/ 66675 h 466725"/>
                <a:gd name="connsiteX9" fmla="*/ 3605213 w 5072063"/>
                <a:gd name="connsiteY9" fmla="*/ 71438 h 466725"/>
                <a:gd name="connsiteX10" fmla="*/ 3357563 w 5072063"/>
                <a:gd name="connsiteY10" fmla="*/ 57150 h 466725"/>
                <a:gd name="connsiteX11" fmla="*/ 3148013 w 5072063"/>
                <a:gd name="connsiteY11" fmla="*/ 61913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366963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910013 w 5072063"/>
                <a:gd name="connsiteY8" fmla="*/ 66675 h 466725"/>
                <a:gd name="connsiteX9" fmla="*/ 3605213 w 5072063"/>
                <a:gd name="connsiteY9" fmla="*/ 71438 h 466725"/>
                <a:gd name="connsiteX10" fmla="*/ 3357563 w 5072063"/>
                <a:gd name="connsiteY10" fmla="*/ 57150 h 466725"/>
                <a:gd name="connsiteX11" fmla="*/ 3148013 w 5072063"/>
                <a:gd name="connsiteY11" fmla="*/ 61913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376488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910013 w 5072063"/>
                <a:gd name="connsiteY8" fmla="*/ 66675 h 466725"/>
                <a:gd name="connsiteX9" fmla="*/ 3605213 w 5072063"/>
                <a:gd name="connsiteY9" fmla="*/ 71438 h 466725"/>
                <a:gd name="connsiteX10" fmla="*/ 3357563 w 5072063"/>
                <a:gd name="connsiteY10" fmla="*/ 57150 h 466725"/>
                <a:gd name="connsiteX11" fmla="*/ 3148013 w 5072063"/>
                <a:gd name="connsiteY11" fmla="*/ 61913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388394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910013 w 5072063"/>
                <a:gd name="connsiteY8" fmla="*/ 66675 h 466725"/>
                <a:gd name="connsiteX9" fmla="*/ 3605213 w 5072063"/>
                <a:gd name="connsiteY9" fmla="*/ 71438 h 466725"/>
                <a:gd name="connsiteX10" fmla="*/ 3357563 w 5072063"/>
                <a:gd name="connsiteY10" fmla="*/ 57150 h 466725"/>
                <a:gd name="connsiteX11" fmla="*/ 3148013 w 5072063"/>
                <a:gd name="connsiteY11" fmla="*/ 61913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00300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910013 w 5072063"/>
                <a:gd name="connsiteY8" fmla="*/ 66675 h 466725"/>
                <a:gd name="connsiteX9" fmla="*/ 3605213 w 5072063"/>
                <a:gd name="connsiteY9" fmla="*/ 71438 h 466725"/>
                <a:gd name="connsiteX10" fmla="*/ 3357563 w 5072063"/>
                <a:gd name="connsiteY10" fmla="*/ 57150 h 466725"/>
                <a:gd name="connsiteX11" fmla="*/ 3148013 w 5072063"/>
                <a:gd name="connsiteY11" fmla="*/ 61913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05062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910013 w 5072063"/>
                <a:gd name="connsiteY8" fmla="*/ 66675 h 466725"/>
                <a:gd name="connsiteX9" fmla="*/ 3605213 w 5072063"/>
                <a:gd name="connsiteY9" fmla="*/ 71438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05062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910013 w 5072063"/>
                <a:gd name="connsiteY8" fmla="*/ 66675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05062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921919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05062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05062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43162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57449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50305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33637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33637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33637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428874 w 5072063"/>
                <a:gd name="connsiteY14" fmla="*/ 95250 h 466725"/>
                <a:gd name="connsiteX15" fmla="*/ 2133600 w 5072063"/>
                <a:gd name="connsiteY15" fmla="*/ 100013 h 466725"/>
                <a:gd name="connsiteX16" fmla="*/ 1838325 w 5072063"/>
                <a:gd name="connsiteY16" fmla="*/ 80963 h 466725"/>
                <a:gd name="connsiteX17" fmla="*/ 1524000 w 5072063"/>
                <a:gd name="connsiteY17" fmla="*/ 61913 h 466725"/>
                <a:gd name="connsiteX18" fmla="*/ 1314450 w 5072063"/>
                <a:gd name="connsiteY18" fmla="*/ 42863 h 466725"/>
                <a:gd name="connsiteX19" fmla="*/ 1095375 w 5072063"/>
                <a:gd name="connsiteY19" fmla="*/ 42863 h 466725"/>
                <a:gd name="connsiteX20" fmla="*/ 776288 w 5072063"/>
                <a:gd name="connsiteY20" fmla="*/ 19050 h 466725"/>
                <a:gd name="connsiteX21" fmla="*/ 576263 w 5072063"/>
                <a:gd name="connsiteY21" fmla="*/ 23813 h 466725"/>
                <a:gd name="connsiteX22" fmla="*/ 414338 w 5072063"/>
                <a:gd name="connsiteY22" fmla="*/ 33338 h 466725"/>
                <a:gd name="connsiteX23" fmla="*/ 242888 w 5072063"/>
                <a:gd name="connsiteY23" fmla="*/ 0 h 466725"/>
                <a:gd name="connsiteX24" fmla="*/ 90488 w 5072063"/>
                <a:gd name="connsiteY24" fmla="*/ 4763 h 466725"/>
                <a:gd name="connsiteX25" fmla="*/ 0 w 5072063"/>
                <a:gd name="connsiteY25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133600 w 5072063"/>
                <a:gd name="connsiteY14" fmla="*/ 100013 h 466725"/>
                <a:gd name="connsiteX15" fmla="*/ 1838325 w 5072063"/>
                <a:gd name="connsiteY15" fmla="*/ 80963 h 466725"/>
                <a:gd name="connsiteX16" fmla="*/ 1524000 w 5072063"/>
                <a:gd name="connsiteY16" fmla="*/ 61913 h 466725"/>
                <a:gd name="connsiteX17" fmla="*/ 1314450 w 5072063"/>
                <a:gd name="connsiteY17" fmla="*/ 42863 h 466725"/>
                <a:gd name="connsiteX18" fmla="*/ 1095375 w 5072063"/>
                <a:gd name="connsiteY18" fmla="*/ 42863 h 466725"/>
                <a:gd name="connsiteX19" fmla="*/ 776288 w 5072063"/>
                <a:gd name="connsiteY19" fmla="*/ 19050 h 466725"/>
                <a:gd name="connsiteX20" fmla="*/ 576263 w 5072063"/>
                <a:gd name="connsiteY20" fmla="*/ 23813 h 466725"/>
                <a:gd name="connsiteX21" fmla="*/ 414338 w 5072063"/>
                <a:gd name="connsiteY21" fmla="*/ 33338 h 466725"/>
                <a:gd name="connsiteX22" fmla="*/ 242888 w 5072063"/>
                <a:gd name="connsiteY22" fmla="*/ 0 h 466725"/>
                <a:gd name="connsiteX23" fmla="*/ 90488 w 5072063"/>
                <a:gd name="connsiteY23" fmla="*/ 4763 h 466725"/>
                <a:gd name="connsiteX24" fmla="*/ 0 w 5072063"/>
                <a:gd name="connsiteY24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133600 w 5072063"/>
                <a:gd name="connsiteY14" fmla="*/ 100013 h 466725"/>
                <a:gd name="connsiteX15" fmla="*/ 1838325 w 5072063"/>
                <a:gd name="connsiteY15" fmla="*/ 80963 h 466725"/>
                <a:gd name="connsiteX16" fmla="*/ 1524000 w 5072063"/>
                <a:gd name="connsiteY16" fmla="*/ 61913 h 466725"/>
                <a:gd name="connsiteX17" fmla="*/ 1314450 w 5072063"/>
                <a:gd name="connsiteY17" fmla="*/ 42863 h 466725"/>
                <a:gd name="connsiteX18" fmla="*/ 1095375 w 5072063"/>
                <a:gd name="connsiteY18" fmla="*/ 42863 h 466725"/>
                <a:gd name="connsiteX19" fmla="*/ 733426 w 5072063"/>
                <a:gd name="connsiteY19" fmla="*/ 0 h 466725"/>
                <a:gd name="connsiteX20" fmla="*/ 576263 w 5072063"/>
                <a:gd name="connsiteY20" fmla="*/ 23813 h 466725"/>
                <a:gd name="connsiteX21" fmla="*/ 414338 w 5072063"/>
                <a:gd name="connsiteY21" fmla="*/ 33338 h 466725"/>
                <a:gd name="connsiteX22" fmla="*/ 242888 w 5072063"/>
                <a:gd name="connsiteY22" fmla="*/ 0 h 466725"/>
                <a:gd name="connsiteX23" fmla="*/ 90488 w 5072063"/>
                <a:gd name="connsiteY23" fmla="*/ 4763 h 466725"/>
                <a:gd name="connsiteX24" fmla="*/ 0 w 5072063"/>
                <a:gd name="connsiteY24" fmla="*/ 9525 h 466725"/>
                <a:gd name="connsiteX0" fmla="*/ 0 w 5072063"/>
                <a:gd name="connsiteY0" fmla="*/ 9525 h 466725"/>
                <a:gd name="connsiteX1" fmla="*/ 9525 w 5072063"/>
                <a:gd name="connsiteY1" fmla="*/ 461963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133600 w 5072063"/>
                <a:gd name="connsiteY14" fmla="*/ 100013 h 466725"/>
                <a:gd name="connsiteX15" fmla="*/ 1838325 w 5072063"/>
                <a:gd name="connsiteY15" fmla="*/ 80963 h 466725"/>
                <a:gd name="connsiteX16" fmla="*/ 1524000 w 5072063"/>
                <a:gd name="connsiteY16" fmla="*/ 61913 h 466725"/>
                <a:gd name="connsiteX17" fmla="*/ 1314450 w 5072063"/>
                <a:gd name="connsiteY17" fmla="*/ 42863 h 466725"/>
                <a:gd name="connsiteX18" fmla="*/ 1095375 w 5072063"/>
                <a:gd name="connsiteY18" fmla="*/ 42863 h 466725"/>
                <a:gd name="connsiteX19" fmla="*/ 733426 w 5072063"/>
                <a:gd name="connsiteY19" fmla="*/ 0 h 466725"/>
                <a:gd name="connsiteX20" fmla="*/ 576263 w 5072063"/>
                <a:gd name="connsiteY20" fmla="*/ 23813 h 466725"/>
                <a:gd name="connsiteX21" fmla="*/ 450057 w 5072063"/>
                <a:gd name="connsiteY21" fmla="*/ 30956 h 466725"/>
                <a:gd name="connsiteX22" fmla="*/ 242888 w 5072063"/>
                <a:gd name="connsiteY22" fmla="*/ 0 h 466725"/>
                <a:gd name="connsiteX23" fmla="*/ 90488 w 5072063"/>
                <a:gd name="connsiteY23" fmla="*/ 4763 h 466725"/>
                <a:gd name="connsiteX24" fmla="*/ 0 w 5072063"/>
                <a:gd name="connsiteY24" fmla="*/ 9525 h 466725"/>
                <a:gd name="connsiteX0" fmla="*/ 0 w 5072063"/>
                <a:gd name="connsiteY0" fmla="*/ 9525 h 466725"/>
                <a:gd name="connsiteX1" fmla="*/ 4763 w 5072063"/>
                <a:gd name="connsiteY1" fmla="*/ 466725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133600 w 5072063"/>
                <a:gd name="connsiteY14" fmla="*/ 100013 h 466725"/>
                <a:gd name="connsiteX15" fmla="*/ 1838325 w 5072063"/>
                <a:gd name="connsiteY15" fmla="*/ 80963 h 466725"/>
                <a:gd name="connsiteX16" fmla="*/ 1524000 w 5072063"/>
                <a:gd name="connsiteY16" fmla="*/ 61913 h 466725"/>
                <a:gd name="connsiteX17" fmla="*/ 1314450 w 5072063"/>
                <a:gd name="connsiteY17" fmla="*/ 42863 h 466725"/>
                <a:gd name="connsiteX18" fmla="*/ 1095375 w 5072063"/>
                <a:gd name="connsiteY18" fmla="*/ 42863 h 466725"/>
                <a:gd name="connsiteX19" fmla="*/ 733426 w 5072063"/>
                <a:gd name="connsiteY19" fmla="*/ 0 h 466725"/>
                <a:gd name="connsiteX20" fmla="*/ 576263 w 5072063"/>
                <a:gd name="connsiteY20" fmla="*/ 23813 h 466725"/>
                <a:gd name="connsiteX21" fmla="*/ 450057 w 5072063"/>
                <a:gd name="connsiteY21" fmla="*/ 30956 h 466725"/>
                <a:gd name="connsiteX22" fmla="*/ 242888 w 5072063"/>
                <a:gd name="connsiteY22" fmla="*/ 0 h 466725"/>
                <a:gd name="connsiteX23" fmla="*/ 90488 w 5072063"/>
                <a:gd name="connsiteY23" fmla="*/ 4763 h 466725"/>
                <a:gd name="connsiteX24" fmla="*/ 0 w 5072063"/>
                <a:gd name="connsiteY24" fmla="*/ 9525 h 466725"/>
                <a:gd name="connsiteX0" fmla="*/ 0 w 5072063"/>
                <a:gd name="connsiteY0" fmla="*/ 0 h 466725"/>
                <a:gd name="connsiteX1" fmla="*/ 4763 w 5072063"/>
                <a:gd name="connsiteY1" fmla="*/ 466725 h 466725"/>
                <a:gd name="connsiteX2" fmla="*/ 5072063 w 5072063"/>
                <a:gd name="connsiteY2" fmla="*/ 466725 h 466725"/>
                <a:gd name="connsiteX3" fmla="*/ 5072063 w 5072063"/>
                <a:gd name="connsiteY3" fmla="*/ 66675 h 466725"/>
                <a:gd name="connsiteX4" fmla="*/ 4857750 w 5072063"/>
                <a:gd name="connsiteY4" fmla="*/ 61913 h 466725"/>
                <a:gd name="connsiteX5" fmla="*/ 4629150 w 5072063"/>
                <a:gd name="connsiteY5" fmla="*/ 85725 h 466725"/>
                <a:gd name="connsiteX6" fmla="*/ 4386263 w 5072063"/>
                <a:gd name="connsiteY6" fmla="*/ 80963 h 466725"/>
                <a:gd name="connsiteX7" fmla="*/ 4167188 w 5072063"/>
                <a:gd name="connsiteY7" fmla="*/ 90488 h 466725"/>
                <a:gd name="connsiteX8" fmla="*/ 3876675 w 5072063"/>
                <a:gd name="connsiteY8" fmla="*/ 64294 h 466725"/>
                <a:gd name="connsiteX9" fmla="*/ 3612357 w 5072063"/>
                <a:gd name="connsiteY9" fmla="*/ 61913 h 466725"/>
                <a:gd name="connsiteX10" fmla="*/ 3357563 w 5072063"/>
                <a:gd name="connsiteY10" fmla="*/ 57150 h 466725"/>
                <a:gd name="connsiteX11" fmla="*/ 3133725 w 5072063"/>
                <a:gd name="connsiteY11" fmla="*/ 47626 h 466725"/>
                <a:gd name="connsiteX12" fmla="*/ 2852738 w 5072063"/>
                <a:gd name="connsiteY12" fmla="*/ 61913 h 466725"/>
                <a:gd name="connsiteX13" fmla="*/ 2647950 w 5072063"/>
                <a:gd name="connsiteY13" fmla="*/ 61913 h 466725"/>
                <a:gd name="connsiteX14" fmla="*/ 2133600 w 5072063"/>
                <a:gd name="connsiteY14" fmla="*/ 100013 h 466725"/>
                <a:gd name="connsiteX15" fmla="*/ 1838325 w 5072063"/>
                <a:gd name="connsiteY15" fmla="*/ 80963 h 466725"/>
                <a:gd name="connsiteX16" fmla="*/ 1524000 w 5072063"/>
                <a:gd name="connsiteY16" fmla="*/ 61913 h 466725"/>
                <a:gd name="connsiteX17" fmla="*/ 1314450 w 5072063"/>
                <a:gd name="connsiteY17" fmla="*/ 42863 h 466725"/>
                <a:gd name="connsiteX18" fmla="*/ 1095375 w 5072063"/>
                <a:gd name="connsiteY18" fmla="*/ 42863 h 466725"/>
                <a:gd name="connsiteX19" fmla="*/ 733426 w 5072063"/>
                <a:gd name="connsiteY19" fmla="*/ 0 h 466725"/>
                <a:gd name="connsiteX20" fmla="*/ 576263 w 5072063"/>
                <a:gd name="connsiteY20" fmla="*/ 23813 h 466725"/>
                <a:gd name="connsiteX21" fmla="*/ 450057 w 5072063"/>
                <a:gd name="connsiteY21" fmla="*/ 30956 h 466725"/>
                <a:gd name="connsiteX22" fmla="*/ 242888 w 5072063"/>
                <a:gd name="connsiteY22" fmla="*/ 0 h 466725"/>
                <a:gd name="connsiteX23" fmla="*/ 90488 w 5072063"/>
                <a:gd name="connsiteY23" fmla="*/ 4763 h 466725"/>
                <a:gd name="connsiteX24" fmla="*/ 0 w 5072063"/>
                <a:gd name="connsiteY24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25975 w 5068888"/>
                <a:gd name="connsiteY5" fmla="*/ 85725 h 466725"/>
                <a:gd name="connsiteX6" fmla="*/ 4383088 w 5068888"/>
                <a:gd name="connsiteY6" fmla="*/ 80963 h 466725"/>
                <a:gd name="connsiteX7" fmla="*/ 4164013 w 5068888"/>
                <a:gd name="connsiteY7" fmla="*/ 90488 h 466725"/>
                <a:gd name="connsiteX8" fmla="*/ 3873500 w 5068888"/>
                <a:gd name="connsiteY8" fmla="*/ 64294 h 466725"/>
                <a:gd name="connsiteX9" fmla="*/ 3609182 w 5068888"/>
                <a:gd name="connsiteY9" fmla="*/ 61913 h 466725"/>
                <a:gd name="connsiteX10" fmla="*/ 3354388 w 5068888"/>
                <a:gd name="connsiteY10" fmla="*/ 57150 h 466725"/>
                <a:gd name="connsiteX11" fmla="*/ 3130550 w 5068888"/>
                <a:gd name="connsiteY11" fmla="*/ 47626 h 466725"/>
                <a:gd name="connsiteX12" fmla="*/ 2849563 w 5068888"/>
                <a:gd name="connsiteY12" fmla="*/ 61913 h 466725"/>
                <a:gd name="connsiteX13" fmla="*/ 2644775 w 5068888"/>
                <a:gd name="connsiteY13" fmla="*/ 61913 h 466725"/>
                <a:gd name="connsiteX14" fmla="*/ 2130425 w 5068888"/>
                <a:gd name="connsiteY14" fmla="*/ 100013 h 466725"/>
                <a:gd name="connsiteX15" fmla="*/ 1835150 w 5068888"/>
                <a:gd name="connsiteY15" fmla="*/ 80963 h 466725"/>
                <a:gd name="connsiteX16" fmla="*/ 1520825 w 5068888"/>
                <a:gd name="connsiteY16" fmla="*/ 61913 h 466725"/>
                <a:gd name="connsiteX17" fmla="*/ 1311275 w 5068888"/>
                <a:gd name="connsiteY17" fmla="*/ 42863 h 466725"/>
                <a:gd name="connsiteX18" fmla="*/ 1092200 w 5068888"/>
                <a:gd name="connsiteY18" fmla="*/ 42863 h 466725"/>
                <a:gd name="connsiteX19" fmla="*/ 730251 w 5068888"/>
                <a:gd name="connsiteY19" fmla="*/ 0 h 466725"/>
                <a:gd name="connsiteX20" fmla="*/ 573088 w 5068888"/>
                <a:gd name="connsiteY20" fmla="*/ 23813 h 466725"/>
                <a:gd name="connsiteX21" fmla="*/ 446882 w 5068888"/>
                <a:gd name="connsiteY21" fmla="*/ 30956 h 466725"/>
                <a:gd name="connsiteX22" fmla="*/ 239713 w 5068888"/>
                <a:gd name="connsiteY22" fmla="*/ 0 h 466725"/>
                <a:gd name="connsiteX23" fmla="*/ 87313 w 5068888"/>
                <a:gd name="connsiteY23" fmla="*/ 4763 h 466725"/>
                <a:gd name="connsiteX24" fmla="*/ 1588 w 5068888"/>
                <a:gd name="connsiteY24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25975 w 5068888"/>
                <a:gd name="connsiteY5" fmla="*/ 85725 h 466725"/>
                <a:gd name="connsiteX6" fmla="*/ 4383088 w 5068888"/>
                <a:gd name="connsiteY6" fmla="*/ 80963 h 466725"/>
                <a:gd name="connsiteX7" fmla="*/ 4164013 w 5068888"/>
                <a:gd name="connsiteY7" fmla="*/ 90488 h 466725"/>
                <a:gd name="connsiteX8" fmla="*/ 3873500 w 5068888"/>
                <a:gd name="connsiteY8" fmla="*/ 64294 h 466725"/>
                <a:gd name="connsiteX9" fmla="*/ 3609182 w 5068888"/>
                <a:gd name="connsiteY9" fmla="*/ 61913 h 466725"/>
                <a:gd name="connsiteX10" fmla="*/ 3354388 w 5068888"/>
                <a:gd name="connsiteY10" fmla="*/ 57150 h 466725"/>
                <a:gd name="connsiteX11" fmla="*/ 3130550 w 5068888"/>
                <a:gd name="connsiteY11" fmla="*/ 47626 h 466725"/>
                <a:gd name="connsiteX12" fmla="*/ 2849563 w 5068888"/>
                <a:gd name="connsiteY12" fmla="*/ 61913 h 466725"/>
                <a:gd name="connsiteX13" fmla="*/ 2644775 w 5068888"/>
                <a:gd name="connsiteY13" fmla="*/ 61913 h 466725"/>
                <a:gd name="connsiteX14" fmla="*/ 2130425 w 5068888"/>
                <a:gd name="connsiteY14" fmla="*/ 100013 h 466725"/>
                <a:gd name="connsiteX15" fmla="*/ 1835150 w 5068888"/>
                <a:gd name="connsiteY15" fmla="*/ 80963 h 466725"/>
                <a:gd name="connsiteX16" fmla="*/ 1520825 w 5068888"/>
                <a:gd name="connsiteY16" fmla="*/ 61913 h 466725"/>
                <a:gd name="connsiteX17" fmla="*/ 1311275 w 5068888"/>
                <a:gd name="connsiteY17" fmla="*/ 42863 h 466725"/>
                <a:gd name="connsiteX18" fmla="*/ 1092200 w 5068888"/>
                <a:gd name="connsiteY18" fmla="*/ 42863 h 466725"/>
                <a:gd name="connsiteX19" fmla="*/ 730251 w 5068888"/>
                <a:gd name="connsiteY19" fmla="*/ 0 h 466725"/>
                <a:gd name="connsiteX20" fmla="*/ 573088 w 5068888"/>
                <a:gd name="connsiteY20" fmla="*/ 23813 h 466725"/>
                <a:gd name="connsiteX21" fmla="*/ 446882 w 5068888"/>
                <a:gd name="connsiteY21" fmla="*/ 30956 h 466725"/>
                <a:gd name="connsiteX22" fmla="*/ 199231 w 5068888"/>
                <a:gd name="connsiteY22" fmla="*/ 0 h 466725"/>
                <a:gd name="connsiteX23" fmla="*/ 87313 w 5068888"/>
                <a:gd name="connsiteY23" fmla="*/ 4763 h 466725"/>
                <a:gd name="connsiteX24" fmla="*/ 1588 w 5068888"/>
                <a:gd name="connsiteY24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25975 w 5068888"/>
                <a:gd name="connsiteY5" fmla="*/ 85725 h 466725"/>
                <a:gd name="connsiteX6" fmla="*/ 4383088 w 5068888"/>
                <a:gd name="connsiteY6" fmla="*/ 80963 h 466725"/>
                <a:gd name="connsiteX7" fmla="*/ 4164013 w 5068888"/>
                <a:gd name="connsiteY7" fmla="*/ 90488 h 466725"/>
                <a:gd name="connsiteX8" fmla="*/ 3873500 w 5068888"/>
                <a:gd name="connsiteY8" fmla="*/ 64294 h 466725"/>
                <a:gd name="connsiteX9" fmla="*/ 3609182 w 5068888"/>
                <a:gd name="connsiteY9" fmla="*/ 61913 h 466725"/>
                <a:gd name="connsiteX10" fmla="*/ 3354388 w 5068888"/>
                <a:gd name="connsiteY10" fmla="*/ 57150 h 466725"/>
                <a:gd name="connsiteX11" fmla="*/ 3130550 w 5068888"/>
                <a:gd name="connsiteY11" fmla="*/ 47626 h 466725"/>
                <a:gd name="connsiteX12" fmla="*/ 2849563 w 5068888"/>
                <a:gd name="connsiteY12" fmla="*/ 61913 h 466725"/>
                <a:gd name="connsiteX13" fmla="*/ 2644775 w 5068888"/>
                <a:gd name="connsiteY13" fmla="*/ 61913 h 466725"/>
                <a:gd name="connsiteX14" fmla="*/ 2130425 w 5068888"/>
                <a:gd name="connsiteY14" fmla="*/ 100013 h 466725"/>
                <a:gd name="connsiteX15" fmla="*/ 1835150 w 5068888"/>
                <a:gd name="connsiteY15" fmla="*/ 80963 h 466725"/>
                <a:gd name="connsiteX16" fmla="*/ 1520825 w 5068888"/>
                <a:gd name="connsiteY16" fmla="*/ 61913 h 466725"/>
                <a:gd name="connsiteX17" fmla="*/ 1311275 w 5068888"/>
                <a:gd name="connsiteY17" fmla="*/ 42863 h 466725"/>
                <a:gd name="connsiteX18" fmla="*/ 1092200 w 5068888"/>
                <a:gd name="connsiteY18" fmla="*/ 42863 h 466725"/>
                <a:gd name="connsiteX19" fmla="*/ 730251 w 5068888"/>
                <a:gd name="connsiteY19" fmla="*/ 0 h 466725"/>
                <a:gd name="connsiteX20" fmla="*/ 594519 w 5068888"/>
                <a:gd name="connsiteY20" fmla="*/ 30957 h 466725"/>
                <a:gd name="connsiteX21" fmla="*/ 446882 w 5068888"/>
                <a:gd name="connsiteY21" fmla="*/ 30956 h 466725"/>
                <a:gd name="connsiteX22" fmla="*/ 199231 w 5068888"/>
                <a:gd name="connsiteY22" fmla="*/ 0 h 466725"/>
                <a:gd name="connsiteX23" fmla="*/ 87313 w 5068888"/>
                <a:gd name="connsiteY23" fmla="*/ 4763 h 466725"/>
                <a:gd name="connsiteX24" fmla="*/ 1588 w 5068888"/>
                <a:gd name="connsiteY24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25975 w 5068888"/>
                <a:gd name="connsiteY5" fmla="*/ 85725 h 466725"/>
                <a:gd name="connsiteX6" fmla="*/ 4383088 w 5068888"/>
                <a:gd name="connsiteY6" fmla="*/ 80963 h 466725"/>
                <a:gd name="connsiteX7" fmla="*/ 4164013 w 5068888"/>
                <a:gd name="connsiteY7" fmla="*/ 90488 h 466725"/>
                <a:gd name="connsiteX8" fmla="*/ 3873500 w 5068888"/>
                <a:gd name="connsiteY8" fmla="*/ 64294 h 466725"/>
                <a:gd name="connsiteX9" fmla="*/ 3609182 w 5068888"/>
                <a:gd name="connsiteY9" fmla="*/ 61913 h 466725"/>
                <a:gd name="connsiteX10" fmla="*/ 3354388 w 5068888"/>
                <a:gd name="connsiteY10" fmla="*/ 57150 h 466725"/>
                <a:gd name="connsiteX11" fmla="*/ 3130550 w 5068888"/>
                <a:gd name="connsiteY11" fmla="*/ 47626 h 466725"/>
                <a:gd name="connsiteX12" fmla="*/ 2849563 w 5068888"/>
                <a:gd name="connsiteY12" fmla="*/ 61913 h 466725"/>
                <a:gd name="connsiteX13" fmla="*/ 2644775 w 5068888"/>
                <a:gd name="connsiteY13" fmla="*/ 61913 h 466725"/>
                <a:gd name="connsiteX14" fmla="*/ 2130425 w 5068888"/>
                <a:gd name="connsiteY14" fmla="*/ 100013 h 466725"/>
                <a:gd name="connsiteX15" fmla="*/ 1835150 w 5068888"/>
                <a:gd name="connsiteY15" fmla="*/ 80963 h 466725"/>
                <a:gd name="connsiteX16" fmla="*/ 1520825 w 5068888"/>
                <a:gd name="connsiteY16" fmla="*/ 61913 h 466725"/>
                <a:gd name="connsiteX17" fmla="*/ 1311275 w 5068888"/>
                <a:gd name="connsiteY17" fmla="*/ 42863 h 466725"/>
                <a:gd name="connsiteX18" fmla="*/ 1092200 w 5068888"/>
                <a:gd name="connsiteY18" fmla="*/ 42863 h 466725"/>
                <a:gd name="connsiteX19" fmla="*/ 730251 w 5068888"/>
                <a:gd name="connsiteY19" fmla="*/ 0 h 466725"/>
                <a:gd name="connsiteX20" fmla="*/ 446882 w 5068888"/>
                <a:gd name="connsiteY20" fmla="*/ 30956 h 466725"/>
                <a:gd name="connsiteX21" fmla="*/ 199231 w 5068888"/>
                <a:gd name="connsiteY21" fmla="*/ 0 h 466725"/>
                <a:gd name="connsiteX22" fmla="*/ 87313 w 5068888"/>
                <a:gd name="connsiteY22" fmla="*/ 4763 h 466725"/>
                <a:gd name="connsiteX23" fmla="*/ 1588 w 5068888"/>
                <a:gd name="connsiteY23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4164013 w 5068888"/>
                <a:gd name="connsiteY7" fmla="*/ 90488 h 466725"/>
                <a:gd name="connsiteX8" fmla="*/ 3873500 w 5068888"/>
                <a:gd name="connsiteY8" fmla="*/ 64294 h 466725"/>
                <a:gd name="connsiteX9" fmla="*/ 3609182 w 5068888"/>
                <a:gd name="connsiteY9" fmla="*/ 61913 h 466725"/>
                <a:gd name="connsiteX10" fmla="*/ 3354388 w 5068888"/>
                <a:gd name="connsiteY10" fmla="*/ 57150 h 466725"/>
                <a:gd name="connsiteX11" fmla="*/ 3130550 w 5068888"/>
                <a:gd name="connsiteY11" fmla="*/ 47626 h 466725"/>
                <a:gd name="connsiteX12" fmla="*/ 2849563 w 5068888"/>
                <a:gd name="connsiteY12" fmla="*/ 61913 h 466725"/>
                <a:gd name="connsiteX13" fmla="*/ 2644775 w 5068888"/>
                <a:gd name="connsiteY13" fmla="*/ 61913 h 466725"/>
                <a:gd name="connsiteX14" fmla="*/ 2130425 w 5068888"/>
                <a:gd name="connsiteY14" fmla="*/ 100013 h 466725"/>
                <a:gd name="connsiteX15" fmla="*/ 1835150 w 5068888"/>
                <a:gd name="connsiteY15" fmla="*/ 80963 h 466725"/>
                <a:gd name="connsiteX16" fmla="*/ 1520825 w 5068888"/>
                <a:gd name="connsiteY16" fmla="*/ 61913 h 466725"/>
                <a:gd name="connsiteX17" fmla="*/ 1311275 w 5068888"/>
                <a:gd name="connsiteY17" fmla="*/ 42863 h 466725"/>
                <a:gd name="connsiteX18" fmla="*/ 1092200 w 5068888"/>
                <a:gd name="connsiteY18" fmla="*/ 42863 h 466725"/>
                <a:gd name="connsiteX19" fmla="*/ 730251 w 5068888"/>
                <a:gd name="connsiteY19" fmla="*/ 0 h 466725"/>
                <a:gd name="connsiteX20" fmla="*/ 446882 w 5068888"/>
                <a:gd name="connsiteY20" fmla="*/ 30956 h 466725"/>
                <a:gd name="connsiteX21" fmla="*/ 199231 w 5068888"/>
                <a:gd name="connsiteY21" fmla="*/ 0 h 466725"/>
                <a:gd name="connsiteX22" fmla="*/ 87313 w 5068888"/>
                <a:gd name="connsiteY22" fmla="*/ 4763 h 466725"/>
                <a:gd name="connsiteX23" fmla="*/ 1588 w 5068888"/>
                <a:gd name="connsiteY23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4187826 w 5068888"/>
                <a:gd name="connsiteY7" fmla="*/ 95250 h 466725"/>
                <a:gd name="connsiteX8" fmla="*/ 3873500 w 5068888"/>
                <a:gd name="connsiteY8" fmla="*/ 64294 h 466725"/>
                <a:gd name="connsiteX9" fmla="*/ 3609182 w 5068888"/>
                <a:gd name="connsiteY9" fmla="*/ 61913 h 466725"/>
                <a:gd name="connsiteX10" fmla="*/ 3354388 w 5068888"/>
                <a:gd name="connsiteY10" fmla="*/ 57150 h 466725"/>
                <a:gd name="connsiteX11" fmla="*/ 3130550 w 5068888"/>
                <a:gd name="connsiteY11" fmla="*/ 47626 h 466725"/>
                <a:gd name="connsiteX12" fmla="*/ 2849563 w 5068888"/>
                <a:gd name="connsiteY12" fmla="*/ 61913 h 466725"/>
                <a:gd name="connsiteX13" fmla="*/ 2644775 w 5068888"/>
                <a:gd name="connsiteY13" fmla="*/ 61913 h 466725"/>
                <a:gd name="connsiteX14" fmla="*/ 2130425 w 5068888"/>
                <a:gd name="connsiteY14" fmla="*/ 100013 h 466725"/>
                <a:gd name="connsiteX15" fmla="*/ 1835150 w 5068888"/>
                <a:gd name="connsiteY15" fmla="*/ 80963 h 466725"/>
                <a:gd name="connsiteX16" fmla="*/ 1520825 w 5068888"/>
                <a:gd name="connsiteY16" fmla="*/ 61913 h 466725"/>
                <a:gd name="connsiteX17" fmla="*/ 1311275 w 5068888"/>
                <a:gd name="connsiteY17" fmla="*/ 42863 h 466725"/>
                <a:gd name="connsiteX18" fmla="*/ 1092200 w 5068888"/>
                <a:gd name="connsiteY18" fmla="*/ 42863 h 466725"/>
                <a:gd name="connsiteX19" fmla="*/ 730251 w 5068888"/>
                <a:gd name="connsiteY19" fmla="*/ 0 h 466725"/>
                <a:gd name="connsiteX20" fmla="*/ 446882 w 5068888"/>
                <a:gd name="connsiteY20" fmla="*/ 30956 h 466725"/>
                <a:gd name="connsiteX21" fmla="*/ 199231 w 5068888"/>
                <a:gd name="connsiteY21" fmla="*/ 0 h 466725"/>
                <a:gd name="connsiteX22" fmla="*/ 87313 w 5068888"/>
                <a:gd name="connsiteY22" fmla="*/ 4763 h 466725"/>
                <a:gd name="connsiteX23" fmla="*/ 1588 w 5068888"/>
                <a:gd name="connsiteY23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4187826 w 5068888"/>
                <a:gd name="connsiteY7" fmla="*/ 95250 h 466725"/>
                <a:gd name="connsiteX8" fmla="*/ 3873500 w 5068888"/>
                <a:gd name="connsiteY8" fmla="*/ 64294 h 466725"/>
                <a:gd name="connsiteX9" fmla="*/ 3609182 w 5068888"/>
                <a:gd name="connsiteY9" fmla="*/ 61913 h 466725"/>
                <a:gd name="connsiteX10" fmla="*/ 3354388 w 5068888"/>
                <a:gd name="connsiteY10" fmla="*/ 57150 h 466725"/>
                <a:gd name="connsiteX11" fmla="*/ 3130550 w 5068888"/>
                <a:gd name="connsiteY11" fmla="*/ 47626 h 466725"/>
                <a:gd name="connsiteX12" fmla="*/ 2849563 w 5068888"/>
                <a:gd name="connsiteY12" fmla="*/ 61913 h 466725"/>
                <a:gd name="connsiteX13" fmla="*/ 2644775 w 5068888"/>
                <a:gd name="connsiteY13" fmla="*/ 61913 h 466725"/>
                <a:gd name="connsiteX14" fmla="*/ 2130425 w 5068888"/>
                <a:gd name="connsiteY14" fmla="*/ 100013 h 466725"/>
                <a:gd name="connsiteX15" fmla="*/ 1835150 w 5068888"/>
                <a:gd name="connsiteY15" fmla="*/ 80963 h 466725"/>
                <a:gd name="connsiteX16" fmla="*/ 1520825 w 5068888"/>
                <a:gd name="connsiteY16" fmla="*/ 61913 h 466725"/>
                <a:gd name="connsiteX17" fmla="*/ 1311275 w 5068888"/>
                <a:gd name="connsiteY17" fmla="*/ 42863 h 466725"/>
                <a:gd name="connsiteX18" fmla="*/ 1092200 w 5068888"/>
                <a:gd name="connsiteY18" fmla="*/ 42863 h 466725"/>
                <a:gd name="connsiteX19" fmla="*/ 730251 w 5068888"/>
                <a:gd name="connsiteY19" fmla="*/ 0 h 466725"/>
                <a:gd name="connsiteX20" fmla="*/ 446882 w 5068888"/>
                <a:gd name="connsiteY20" fmla="*/ 30956 h 466725"/>
                <a:gd name="connsiteX21" fmla="*/ 199231 w 5068888"/>
                <a:gd name="connsiteY21" fmla="*/ 0 h 466725"/>
                <a:gd name="connsiteX22" fmla="*/ 87313 w 5068888"/>
                <a:gd name="connsiteY22" fmla="*/ 4763 h 466725"/>
                <a:gd name="connsiteX23" fmla="*/ 1588 w 5068888"/>
                <a:gd name="connsiteY23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4164014 w 5068888"/>
                <a:gd name="connsiteY7" fmla="*/ 95250 h 466725"/>
                <a:gd name="connsiteX8" fmla="*/ 3873500 w 5068888"/>
                <a:gd name="connsiteY8" fmla="*/ 64294 h 466725"/>
                <a:gd name="connsiteX9" fmla="*/ 3609182 w 5068888"/>
                <a:gd name="connsiteY9" fmla="*/ 61913 h 466725"/>
                <a:gd name="connsiteX10" fmla="*/ 3354388 w 5068888"/>
                <a:gd name="connsiteY10" fmla="*/ 57150 h 466725"/>
                <a:gd name="connsiteX11" fmla="*/ 3130550 w 5068888"/>
                <a:gd name="connsiteY11" fmla="*/ 47626 h 466725"/>
                <a:gd name="connsiteX12" fmla="*/ 2849563 w 5068888"/>
                <a:gd name="connsiteY12" fmla="*/ 61913 h 466725"/>
                <a:gd name="connsiteX13" fmla="*/ 2644775 w 5068888"/>
                <a:gd name="connsiteY13" fmla="*/ 61913 h 466725"/>
                <a:gd name="connsiteX14" fmla="*/ 2130425 w 5068888"/>
                <a:gd name="connsiteY14" fmla="*/ 100013 h 466725"/>
                <a:gd name="connsiteX15" fmla="*/ 1835150 w 5068888"/>
                <a:gd name="connsiteY15" fmla="*/ 80963 h 466725"/>
                <a:gd name="connsiteX16" fmla="*/ 1520825 w 5068888"/>
                <a:gd name="connsiteY16" fmla="*/ 61913 h 466725"/>
                <a:gd name="connsiteX17" fmla="*/ 1311275 w 5068888"/>
                <a:gd name="connsiteY17" fmla="*/ 42863 h 466725"/>
                <a:gd name="connsiteX18" fmla="*/ 1092200 w 5068888"/>
                <a:gd name="connsiteY18" fmla="*/ 42863 h 466725"/>
                <a:gd name="connsiteX19" fmla="*/ 730251 w 5068888"/>
                <a:gd name="connsiteY19" fmla="*/ 0 h 466725"/>
                <a:gd name="connsiteX20" fmla="*/ 446882 w 5068888"/>
                <a:gd name="connsiteY20" fmla="*/ 30956 h 466725"/>
                <a:gd name="connsiteX21" fmla="*/ 199231 w 5068888"/>
                <a:gd name="connsiteY21" fmla="*/ 0 h 466725"/>
                <a:gd name="connsiteX22" fmla="*/ 87313 w 5068888"/>
                <a:gd name="connsiteY22" fmla="*/ 4763 h 466725"/>
                <a:gd name="connsiteX23" fmla="*/ 1588 w 5068888"/>
                <a:gd name="connsiteY23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4192589 w 5068888"/>
                <a:gd name="connsiteY7" fmla="*/ 95250 h 466725"/>
                <a:gd name="connsiteX8" fmla="*/ 3873500 w 5068888"/>
                <a:gd name="connsiteY8" fmla="*/ 64294 h 466725"/>
                <a:gd name="connsiteX9" fmla="*/ 3609182 w 5068888"/>
                <a:gd name="connsiteY9" fmla="*/ 61913 h 466725"/>
                <a:gd name="connsiteX10" fmla="*/ 3354388 w 5068888"/>
                <a:gd name="connsiteY10" fmla="*/ 57150 h 466725"/>
                <a:gd name="connsiteX11" fmla="*/ 3130550 w 5068888"/>
                <a:gd name="connsiteY11" fmla="*/ 47626 h 466725"/>
                <a:gd name="connsiteX12" fmla="*/ 2849563 w 5068888"/>
                <a:gd name="connsiteY12" fmla="*/ 61913 h 466725"/>
                <a:gd name="connsiteX13" fmla="*/ 2644775 w 5068888"/>
                <a:gd name="connsiteY13" fmla="*/ 61913 h 466725"/>
                <a:gd name="connsiteX14" fmla="*/ 2130425 w 5068888"/>
                <a:gd name="connsiteY14" fmla="*/ 100013 h 466725"/>
                <a:gd name="connsiteX15" fmla="*/ 1835150 w 5068888"/>
                <a:gd name="connsiteY15" fmla="*/ 80963 h 466725"/>
                <a:gd name="connsiteX16" fmla="*/ 1520825 w 5068888"/>
                <a:gd name="connsiteY16" fmla="*/ 61913 h 466725"/>
                <a:gd name="connsiteX17" fmla="*/ 1311275 w 5068888"/>
                <a:gd name="connsiteY17" fmla="*/ 42863 h 466725"/>
                <a:gd name="connsiteX18" fmla="*/ 1092200 w 5068888"/>
                <a:gd name="connsiteY18" fmla="*/ 42863 h 466725"/>
                <a:gd name="connsiteX19" fmla="*/ 730251 w 5068888"/>
                <a:gd name="connsiteY19" fmla="*/ 0 h 466725"/>
                <a:gd name="connsiteX20" fmla="*/ 446882 w 5068888"/>
                <a:gd name="connsiteY20" fmla="*/ 30956 h 466725"/>
                <a:gd name="connsiteX21" fmla="*/ 199231 w 5068888"/>
                <a:gd name="connsiteY21" fmla="*/ 0 h 466725"/>
                <a:gd name="connsiteX22" fmla="*/ 87313 w 5068888"/>
                <a:gd name="connsiteY22" fmla="*/ 4763 h 466725"/>
                <a:gd name="connsiteX23" fmla="*/ 1588 w 5068888"/>
                <a:gd name="connsiteY23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4228308 w 5068888"/>
                <a:gd name="connsiteY7" fmla="*/ 95250 h 466725"/>
                <a:gd name="connsiteX8" fmla="*/ 3873500 w 5068888"/>
                <a:gd name="connsiteY8" fmla="*/ 64294 h 466725"/>
                <a:gd name="connsiteX9" fmla="*/ 3609182 w 5068888"/>
                <a:gd name="connsiteY9" fmla="*/ 61913 h 466725"/>
                <a:gd name="connsiteX10" fmla="*/ 3354388 w 5068888"/>
                <a:gd name="connsiteY10" fmla="*/ 57150 h 466725"/>
                <a:gd name="connsiteX11" fmla="*/ 3130550 w 5068888"/>
                <a:gd name="connsiteY11" fmla="*/ 47626 h 466725"/>
                <a:gd name="connsiteX12" fmla="*/ 2849563 w 5068888"/>
                <a:gd name="connsiteY12" fmla="*/ 61913 h 466725"/>
                <a:gd name="connsiteX13" fmla="*/ 2644775 w 5068888"/>
                <a:gd name="connsiteY13" fmla="*/ 61913 h 466725"/>
                <a:gd name="connsiteX14" fmla="*/ 2130425 w 5068888"/>
                <a:gd name="connsiteY14" fmla="*/ 100013 h 466725"/>
                <a:gd name="connsiteX15" fmla="*/ 1835150 w 5068888"/>
                <a:gd name="connsiteY15" fmla="*/ 80963 h 466725"/>
                <a:gd name="connsiteX16" fmla="*/ 1520825 w 5068888"/>
                <a:gd name="connsiteY16" fmla="*/ 61913 h 466725"/>
                <a:gd name="connsiteX17" fmla="*/ 1311275 w 5068888"/>
                <a:gd name="connsiteY17" fmla="*/ 42863 h 466725"/>
                <a:gd name="connsiteX18" fmla="*/ 1092200 w 5068888"/>
                <a:gd name="connsiteY18" fmla="*/ 42863 h 466725"/>
                <a:gd name="connsiteX19" fmla="*/ 730251 w 5068888"/>
                <a:gd name="connsiteY19" fmla="*/ 0 h 466725"/>
                <a:gd name="connsiteX20" fmla="*/ 446882 w 5068888"/>
                <a:gd name="connsiteY20" fmla="*/ 30956 h 466725"/>
                <a:gd name="connsiteX21" fmla="*/ 199231 w 5068888"/>
                <a:gd name="connsiteY21" fmla="*/ 0 h 466725"/>
                <a:gd name="connsiteX22" fmla="*/ 87313 w 5068888"/>
                <a:gd name="connsiteY22" fmla="*/ 4763 h 466725"/>
                <a:gd name="connsiteX23" fmla="*/ 1588 w 5068888"/>
                <a:gd name="connsiteY23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4278314 w 5068888"/>
                <a:gd name="connsiteY7" fmla="*/ 95250 h 466725"/>
                <a:gd name="connsiteX8" fmla="*/ 3873500 w 5068888"/>
                <a:gd name="connsiteY8" fmla="*/ 64294 h 466725"/>
                <a:gd name="connsiteX9" fmla="*/ 3609182 w 5068888"/>
                <a:gd name="connsiteY9" fmla="*/ 61913 h 466725"/>
                <a:gd name="connsiteX10" fmla="*/ 3354388 w 5068888"/>
                <a:gd name="connsiteY10" fmla="*/ 57150 h 466725"/>
                <a:gd name="connsiteX11" fmla="*/ 3130550 w 5068888"/>
                <a:gd name="connsiteY11" fmla="*/ 47626 h 466725"/>
                <a:gd name="connsiteX12" fmla="*/ 2849563 w 5068888"/>
                <a:gd name="connsiteY12" fmla="*/ 61913 h 466725"/>
                <a:gd name="connsiteX13" fmla="*/ 2644775 w 5068888"/>
                <a:gd name="connsiteY13" fmla="*/ 61913 h 466725"/>
                <a:gd name="connsiteX14" fmla="*/ 2130425 w 5068888"/>
                <a:gd name="connsiteY14" fmla="*/ 100013 h 466725"/>
                <a:gd name="connsiteX15" fmla="*/ 1835150 w 5068888"/>
                <a:gd name="connsiteY15" fmla="*/ 80963 h 466725"/>
                <a:gd name="connsiteX16" fmla="*/ 1520825 w 5068888"/>
                <a:gd name="connsiteY16" fmla="*/ 61913 h 466725"/>
                <a:gd name="connsiteX17" fmla="*/ 1311275 w 5068888"/>
                <a:gd name="connsiteY17" fmla="*/ 42863 h 466725"/>
                <a:gd name="connsiteX18" fmla="*/ 1092200 w 5068888"/>
                <a:gd name="connsiteY18" fmla="*/ 42863 h 466725"/>
                <a:gd name="connsiteX19" fmla="*/ 730251 w 5068888"/>
                <a:gd name="connsiteY19" fmla="*/ 0 h 466725"/>
                <a:gd name="connsiteX20" fmla="*/ 446882 w 5068888"/>
                <a:gd name="connsiteY20" fmla="*/ 30956 h 466725"/>
                <a:gd name="connsiteX21" fmla="*/ 199231 w 5068888"/>
                <a:gd name="connsiteY21" fmla="*/ 0 h 466725"/>
                <a:gd name="connsiteX22" fmla="*/ 87313 w 5068888"/>
                <a:gd name="connsiteY22" fmla="*/ 4763 h 466725"/>
                <a:gd name="connsiteX23" fmla="*/ 1588 w 5068888"/>
                <a:gd name="connsiteY23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3873500 w 5068888"/>
                <a:gd name="connsiteY7" fmla="*/ 64294 h 466725"/>
                <a:gd name="connsiteX8" fmla="*/ 3609182 w 5068888"/>
                <a:gd name="connsiteY8" fmla="*/ 61913 h 466725"/>
                <a:gd name="connsiteX9" fmla="*/ 3354388 w 5068888"/>
                <a:gd name="connsiteY9" fmla="*/ 57150 h 466725"/>
                <a:gd name="connsiteX10" fmla="*/ 3130550 w 5068888"/>
                <a:gd name="connsiteY10" fmla="*/ 47626 h 466725"/>
                <a:gd name="connsiteX11" fmla="*/ 2849563 w 5068888"/>
                <a:gd name="connsiteY11" fmla="*/ 61913 h 466725"/>
                <a:gd name="connsiteX12" fmla="*/ 2644775 w 5068888"/>
                <a:gd name="connsiteY12" fmla="*/ 61913 h 466725"/>
                <a:gd name="connsiteX13" fmla="*/ 2130425 w 5068888"/>
                <a:gd name="connsiteY13" fmla="*/ 100013 h 466725"/>
                <a:gd name="connsiteX14" fmla="*/ 1835150 w 5068888"/>
                <a:gd name="connsiteY14" fmla="*/ 80963 h 466725"/>
                <a:gd name="connsiteX15" fmla="*/ 1520825 w 5068888"/>
                <a:gd name="connsiteY15" fmla="*/ 61913 h 466725"/>
                <a:gd name="connsiteX16" fmla="*/ 1311275 w 5068888"/>
                <a:gd name="connsiteY16" fmla="*/ 42863 h 466725"/>
                <a:gd name="connsiteX17" fmla="*/ 1092200 w 5068888"/>
                <a:gd name="connsiteY17" fmla="*/ 42863 h 466725"/>
                <a:gd name="connsiteX18" fmla="*/ 730251 w 5068888"/>
                <a:gd name="connsiteY18" fmla="*/ 0 h 466725"/>
                <a:gd name="connsiteX19" fmla="*/ 446882 w 5068888"/>
                <a:gd name="connsiteY19" fmla="*/ 30956 h 466725"/>
                <a:gd name="connsiteX20" fmla="*/ 199231 w 5068888"/>
                <a:gd name="connsiteY20" fmla="*/ 0 h 466725"/>
                <a:gd name="connsiteX21" fmla="*/ 87313 w 5068888"/>
                <a:gd name="connsiteY21" fmla="*/ 4763 h 466725"/>
                <a:gd name="connsiteX22" fmla="*/ 1588 w 5068888"/>
                <a:gd name="connsiteY22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3959224 w 5068888"/>
                <a:gd name="connsiteY7" fmla="*/ 95250 h 466725"/>
                <a:gd name="connsiteX8" fmla="*/ 3609182 w 5068888"/>
                <a:gd name="connsiteY8" fmla="*/ 61913 h 466725"/>
                <a:gd name="connsiteX9" fmla="*/ 3354388 w 5068888"/>
                <a:gd name="connsiteY9" fmla="*/ 57150 h 466725"/>
                <a:gd name="connsiteX10" fmla="*/ 3130550 w 5068888"/>
                <a:gd name="connsiteY10" fmla="*/ 47626 h 466725"/>
                <a:gd name="connsiteX11" fmla="*/ 2849563 w 5068888"/>
                <a:gd name="connsiteY11" fmla="*/ 61913 h 466725"/>
                <a:gd name="connsiteX12" fmla="*/ 2644775 w 5068888"/>
                <a:gd name="connsiteY12" fmla="*/ 61913 h 466725"/>
                <a:gd name="connsiteX13" fmla="*/ 2130425 w 5068888"/>
                <a:gd name="connsiteY13" fmla="*/ 100013 h 466725"/>
                <a:gd name="connsiteX14" fmla="*/ 1835150 w 5068888"/>
                <a:gd name="connsiteY14" fmla="*/ 80963 h 466725"/>
                <a:gd name="connsiteX15" fmla="*/ 1520825 w 5068888"/>
                <a:gd name="connsiteY15" fmla="*/ 61913 h 466725"/>
                <a:gd name="connsiteX16" fmla="*/ 1311275 w 5068888"/>
                <a:gd name="connsiteY16" fmla="*/ 42863 h 466725"/>
                <a:gd name="connsiteX17" fmla="*/ 1092200 w 5068888"/>
                <a:gd name="connsiteY17" fmla="*/ 42863 h 466725"/>
                <a:gd name="connsiteX18" fmla="*/ 730251 w 5068888"/>
                <a:gd name="connsiteY18" fmla="*/ 0 h 466725"/>
                <a:gd name="connsiteX19" fmla="*/ 446882 w 5068888"/>
                <a:gd name="connsiteY19" fmla="*/ 30956 h 466725"/>
                <a:gd name="connsiteX20" fmla="*/ 199231 w 5068888"/>
                <a:gd name="connsiteY20" fmla="*/ 0 h 466725"/>
                <a:gd name="connsiteX21" fmla="*/ 87313 w 5068888"/>
                <a:gd name="connsiteY21" fmla="*/ 4763 h 466725"/>
                <a:gd name="connsiteX22" fmla="*/ 1588 w 5068888"/>
                <a:gd name="connsiteY22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3609182 w 5068888"/>
                <a:gd name="connsiteY7" fmla="*/ 61913 h 466725"/>
                <a:gd name="connsiteX8" fmla="*/ 3354388 w 5068888"/>
                <a:gd name="connsiteY8" fmla="*/ 57150 h 466725"/>
                <a:gd name="connsiteX9" fmla="*/ 3130550 w 5068888"/>
                <a:gd name="connsiteY9" fmla="*/ 47626 h 466725"/>
                <a:gd name="connsiteX10" fmla="*/ 2849563 w 5068888"/>
                <a:gd name="connsiteY10" fmla="*/ 61913 h 466725"/>
                <a:gd name="connsiteX11" fmla="*/ 2644775 w 5068888"/>
                <a:gd name="connsiteY11" fmla="*/ 61913 h 466725"/>
                <a:gd name="connsiteX12" fmla="*/ 2130425 w 5068888"/>
                <a:gd name="connsiteY12" fmla="*/ 100013 h 466725"/>
                <a:gd name="connsiteX13" fmla="*/ 1835150 w 5068888"/>
                <a:gd name="connsiteY13" fmla="*/ 80963 h 466725"/>
                <a:gd name="connsiteX14" fmla="*/ 1520825 w 5068888"/>
                <a:gd name="connsiteY14" fmla="*/ 61913 h 466725"/>
                <a:gd name="connsiteX15" fmla="*/ 1311275 w 5068888"/>
                <a:gd name="connsiteY15" fmla="*/ 42863 h 466725"/>
                <a:gd name="connsiteX16" fmla="*/ 1092200 w 5068888"/>
                <a:gd name="connsiteY16" fmla="*/ 42863 h 466725"/>
                <a:gd name="connsiteX17" fmla="*/ 730251 w 5068888"/>
                <a:gd name="connsiteY17" fmla="*/ 0 h 466725"/>
                <a:gd name="connsiteX18" fmla="*/ 446882 w 5068888"/>
                <a:gd name="connsiteY18" fmla="*/ 30956 h 466725"/>
                <a:gd name="connsiteX19" fmla="*/ 199231 w 5068888"/>
                <a:gd name="connsiteY19" fmla="*/ 0 h 466725"/>
                <a:gd name="connsiteX20" fmla="*/ 87313 w 5068888"/>
                <a:gd name="connsiteY20" fmla="*/ 4763 h 466725"/>
                <a:gd name="connsiteX21" fmla="*/ 1588 w 5068888"/>
                <a:gd name="connsiteY21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3980655 w 5068888"/>
                <a:gd name="connsiteY7" fmla="*/ 66675 h 466725"/>
                <a:gd name="connsiteX8" fmla="*/ 3609182 w 5068888"/>
                <a:gd name="connsiteY8" fmla="*/ 61913 h 466725"/>
                <a:gd name="connsiteX9" fmla="*/ 3354388 w 5068888"/>
                <a:gd name="connsiteY9" fmla="*/ 57150 h 466725"/>
                <a:gd name="connsiteX10" fmla="*/ 3130550 w 5068888"/>
                <a:gd name="connsiteY10" fmla="*/ 47626 h 466725"/>
                <a:gd name="connsiteX11" fmla="*/ 2849563 w 5068888"/>
                <a:gd name="connsiteY11" fmla="*/ 61913 h 466725"/>
                <a:gd name="connsiteX12" fmla="*/ 2644775 w 5068888"/>
                <a:gd name="connsiteY12" fmla="*/ 61913 h 466725"/>
                <a:gd name="connsiteX13" fmla="*/ 2130425 w 5068888"/>
                <a:gd name="connsiteY13" fmla="*/ 100013 h 466725"/>
                <a:gd name="connsiteX14" fmla="*/ 1835150 w 5068888"/>
                <a:gd name="connsiteY14" fmla="*/ 80963 h 466725"/>
                <a:gd name="connsiteX15" fmla="*/ 1520825 w 5068888"/>
                <a:gd name="connsiteY15" fmla="*/ 61913 h 466725"/>
                <a:gd name="connsiteX16" fmla="*/ 1311275 w 5068888"/>
                <a:gd name="connsiteY16" fmla="*/ 42863 h 466725"/>
                <a:gd name="connsiteX17" fmla="*/ 1092200 w 5068888"/>
                <a:gd name="connsiteY17" fmla="*/ 42863 h 466725"/>
                <a:gd name="connsiteX18" fmla="*/ 730251 w 5068888"/>
                <a:gd name="connsiteY18" fmla="*/ 0 h 466725"/>
                <a:gd name="connsiteX19" fmla="*/ 446882 w 5068888"/>
                <a:gd name="connsiteY19" fmla="*/ 30956 h 466725"/>
                <a:gd name="connsiteX20" fmla="*/ 199231 w 5068888"/>
                <a:gd name="connsiteY20" fmla="*/ 0 h 466725"/>
                <a:gd name="connsiteX21" fmla="*/ 87313 w 5068888"/>
                <a:gd name="connsiteY21" fmla="*/ 4763 h 466725"/>
                <a:gd name="connsiteX22" fmla="*/ 1588 w 5068888"/>
                <a:gd name="connsiteY22" fmla="*/ 0 h 466725"/>
                <a:gd name="connsiteX0" fmla="*/ 1588 w 5068888"/>
                <a:gd name="connsiteY0" fmla="*/ 0 h 466725"/>
                <a:gd name="connsiteX1" fmla="*/ 1588 w 5068888"/>
                <a:gd name="connsiteY1" fmla="*/ 466725 h 466725"/>
                <a:gd name="connsiteX2" fmla="*/ 5068888 w 5068888"/>
                <a:gd name="connsiteY2" fmla="*/ 466725 h 466725"/>
                <a:gd name="connsiteX3" fmla="*/ 5068888 w 5068888"/>
                <a:gd name="connsiteY3" fmla="*/ 66675 h 466725"/>
                <a:gd name="connsiteX4" fmla="*/ 4854575 w 5068888"/>
                <a:gd name="connsiteY4" fmla="*/ 61913 h 466725"/>
                <a:gd name="connsiteX5" fmla="*/ 4640263 w 5068888"/>
                <a:gd name="connsiteY5" fmla="*/ 61913 h 466725"/>
                <a:gd name="connsiteX6" fmla="*/ 4383088 w 5068888"/>
                <a:gd name="connsiteY6" fmla="*/ 80963 h 466725"/>
                <a:gd name="connsiteX7" fmla="*/ 4021136 w 5068888"/>
                <a:gd name="connsiteY7" fmla="*/ 95250 h 466725"/>
                <a:gd name="connsiteX8" fmla="*/ 3609182 w 5068888"/>
                <a:gd name="connsiteY8" fmla="*/ 61913 h 466725"/>
                <a:gd name="connsiteX9" fmla="*/ 3354388 w 5068888"/>
                <a:gd name="connsiteY9" fmla="*/ 57150 h 466725"/>
                <a:gd name="connsiteX10" fmla="*/ 3130550 w 5068888"/>
                <a:gd name="connsiteY10" fmla="*/ 47626 h 466725"/>
                <a:gd name="connsiteX11" fmla="*/ 2849563 w 5068888"/>
                <a:gd name="connsiteY11" fmla="*/ 61913 h 466725"/>
                <a:gd name="connsiteX12" fmla="*/ 2644775 w 5068888"/>
                <a:gd name="connsiteY12" fmla="*/ 61913 h 466725"/>
                <a:gd name="connsiteX13" fmla="*/ 2130425 w 5068888"/>
                <a:gd name="connsiteY13" fmla="*/ 100013 h 466725"/>
                <a:gd name="connsiteX14" fmla="*/ 1835150 w 5068888"/>
                <a:gd name="connsiteY14" fmla="*/ 80963 h 466725"/>
                <a:gd name="connsiteX15" fmla="*/ 1520825 w 5068888"/>
                <a:gd name="connsiteY15" fmla="*/ 61913 h 466725"/>
                <a:gd name="connsiteX16" fmla="*/ 1311275 w 5068888"/>
                <a:gd name="connsiteY16" fmla="*/ 42863 h 466725"/>
                <a:gd name="connsiteX17" fmla="*/ 1092200 w 5068888"/>
                <a:gd name="connsiteY17" fmla="*/ 42863 h 466725"/>
                <a:gd name="connsiteX18" fmla="*/ 730251 w 5068888"/>
                <a:gd name="connsiteY18" fmla="*/ 0 h 466725"/>
                <a:gd name="connsiteX19" fmla="*/ 446882 w 5068888"/>
                <a:gd name="connsiteY19" fmla="*/ 30956 h 466725"/>
                <a:gd name="connsiteX20" fmla="*/ 199231 w 5068888"/>
                <a:gd name="connsiteY20" fmla="*/ 0 h 466725"/>
                <a:gd name="connsiteX21" fmla="*/ 87313 w 5068888"/>
                <a:gd name="connsiteY21" fmla="*/ 4763 h 466725"/>
                <a:gd name="connsiteX22" fmla="*/ 1588 w 5068888"/>
                <a:gd name="connsiteY22" fmla="*/ 0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068888" h="466725">
                  <a:moveTo>
                    <a:pt x="1588" y="0"/>
                  </a:moveTo>
                  <a:cubicBezTo>
                    <a:pt x="3176" y="152400"/>
                    <a:pt x="0" y="314325"/>
                    <a:pt x="1588" y="466725"/>
                  </a:cubicBezTo>
                  <a:lnTo>
                    <a:pt x="5068888" y="466725"/>
                  </a:lnTo>
                  <a:lnTo>
                    <a:pt x="5068888" y="66675"/>
                  </a:lnTo>
                  <a:lnTo>
                    <a:pt x="4854575" y="61913"/>
                  </a:lnTo>
                  <a:lnTo>
                    <a:pt x="4640263" y="61913"/>
                  </a:lnTo>
                  <a:lnTo>
                    <a:pt x="4383088" y="80963"/>
                  </a:lnTo>
                  <a:lnTo>
                    <a:pt x="4021136" y="95250"/>
                  </a:lnTo>
                  <a:lnTo>
                    <a:pt x="3609182" y="61913"/>
                  </a:lnTo>
                  <a:lnTo>
                    <a:pt x="3354388" y="57150"/>
                  </a:lnTo>
                  <a:lnTo>
                    <a:pt x="3130550" y="47626"/>
                  </a:lnTo>
                  <a:lnTo>
                    <a:pt x="2849563" y="61913"/>
                  </a:lnTo>
                  <a:lnTo>
                    <a:pt x="2644775" y="61913"/>
                  </a:lnTo>
                  <a:cubicBezTo>
                    <a:pt x="2524919" y="68263"/>
                    <a:pt x="2265362" y="96838"/>
                    <a:pt x="2130425" y="100013"/>
                  </a:cubicBezTo>
                  <a:lnTo>
                    <a:pt x="1835150" y="80963"/>
                  </a:lnTo>
                  <a:lnTo>
                    <a:pt x="1520825" y="61913"/>
                  </a:lnTo>
                  <a:lnTo>
                    <a:pt x="1311275" y="42863"/>
                  </a:lnTo>
                  <a:lnTo>
                    <a:pt x="1092200" y="42863"/>
                  </a:lnTo>
                  <a:lnTo>
                    <a:pt x="730251" y="0"/>
                  </a:lnTo>
                  <a:lnTo>
                    <a:pt x="446882" y="30956"/>
                  </a:lnTo>
                  <a:lnTo>
                    <a:pt x="199231" y="0"/>
                  </a:lnTo>
                  <a:lnTo>
                    <a:pt x="87313" y="4763"/>
                  </a:lnTo>
                  <a:lnTo>
                    <a:pt x="1588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033310" y="3855514"/>
              <a:ext cx="5072064" cy="600075"/>
            </a:xfrm>
            <a:custGeom>
              <a:avLst/>
              <a:gdLst>
                <a:gd name="connsiteX0" fmla="*/ 0 w 5067300"/>
                <a:gd name="connsiteY0" fmla="*/ 23813 h 600075"/>
                <a:gd name="connsiteX1" fmla="*/ 4763 w 5067300"/>
                <a:gd name="connsiteY1" fmla="*/ 509588 h 600075"/>
                <a:gd name="connsiteX2" fmla="*/ 200025 w 5067300"/>
                <a:gd name="connsiteY2" fmla="*/ 500063 h 600075"/>
                <a:gd name="connsiteX3" fmla="*/ 466725 w 5067300"/>
                <a:gd name="connsiteY3" fmla="*/ 533400 h 600075"/>
                <a:gd name="connsiteX4" fmla="*/ 723900 w 5067300"/>
                <a:gd name="connsiteY4" fmla="*/ 504825 h 600075"/>
                <a:gd name="connsiteX5" fmla="*/ 1009650 w 5067300"/>
                <a:gd name="connsiteY5" fmla="*/ 542925 h 600075"/>
                <a:gd name="connsiteX6" fmla="*/ 1300163 w 5067300"/>
                <a:gd name="connsiteY6" fmla="*/ 552450 h 600075"/>
                <a:gd name="connsiteX7" fmla="*/ 1681163 w 5067300"/>
                <a:gd name="connsiteY7" fmla="*/ 576263 h 600075"/>
                <a:gd name="connsiteX8" fmla="*/ 2005013 w 5067300"/>
                <a:gd name="connsiteY8" fmla="*/ 600075 h 600075"/>
                <a:gd name="connsiteX9" fmla="*/ 2262188 w 5067300"/>
                <a:gd name="connsiteY9" fmla="*/ 600075 h 600075"/>
                <a:gd name="connsiteX10" fmla="*/ 2586038 w 5067300"/>
                <a:gd name="connsiteY10" fmla="*/ 571500 h 600075"/>
                <a:gd name="connsiteX11" fmla="*/ 3043238 w 5067300"/>
                <a:gd name="connsiteY11" fmla="*/ 552450 h 600075"/>
                <a:gd name="connsiteX12" fmla="*/ 3352800 w 5067300"/>
                <a:gd name="connsiteY12" fmla="*/ 557213 h 600075"/>
                <a:gd name="connsiteX13" fmla="*/ 3700463 w 5067300"/>
                <a:gd name="connsiteY13" fmla="*/ 571500 h 600075"/>
                <a:gd name="connsiteX14" fmla="*/ 4057650 w 5067300"/>
                <a:gd name="connsiteY14" fmla="*/ 585788 h 600075"/>
                <a:gd name="connsiteX15" fmla="*/ 4424363 w 5067300"/>
                <a:gd name="connsiteY15" fmla="*/ 585788 h 600075"/>
                <a:gd name="connsiteX16" fmla="*/ 4800600 w 5067300"/>
                <a:gd name="connsiteY16" fmla="*/ 561975 h 600075"/>
                <a:gd name="connsiteX17" fmla="*/ 5067300 w 5067300"/>
                <a:gd name="connsiteY17" fmla="*/ 561975 h 600075"/>
                <a:gd name="connsiteX18" fmla="*/ 5067300 w 5067300"/>
                <a:gd name="connsiteY18" fmla="*/ 38100 h 600075"/>
                <a:gd name="connsiteX19" fmla="*/ 4886325 w 5067300"/>
                <a:gd name="connsiteY19" fmla="*/ 38100 h 600075"/>
                <a:gd name="connsiteX20" fmla="*/ 4819650 w 5067300"/>
                <a:gd name="connsiteY20" fmla="*/ 52388 h 600075"/>
                <a:gd name="connsiteX21" fmla="*/ 4700588 w 5067300"/>
                <a:gd name="connsiteY21" fmla="*/ 19050 h 600075"/>
                <a:gd name="connsiteX22" fmla="*/ 4500563 w 5067300"/>
                <a:gd name="connsiteY22" fmla="*/ 42863 h 600075"/>
                <a:gd name="connsiteX23" fmla="*/ 4252913 w 5067300"/>
                <a:gd name="connsiteY23" fmla="*/ 47625 h 600075"/>
                <a:gd name="connsiteX24" fmla="*/ 4071938 w 5067300"/>
                <a:gd name="connsiteY24" fmla="*/ 38100 h 600075"/>
                <a:gd name="connsiteX25" fmla="*/ 3910013 w 5067300"/>
                <a:gd name="connsiteY25" fmla="*/ 38100 h 600075"/>
                <a:gd name="connsiteX26" fmla="*/ 3786188 w 5067300"/>
                <a:gd name="connsiteY26" fmla="*/ 38100 h 600075"/>
                <a:gd name="connsiteX27" fmla="*/ 3600450 w 5067300"/>
                <a:gd name="connsiteY27" fmla="*/ 57150 h 600075"/>
                <a:gd name="connsiteX28" fmla="*/ 3438525 w 5067300"/>
                <a:gd name="connsiteY28" fmla="*/ 61913 h 600075"/>
                <a:gd name="connsiteX29" fmla="*/ 3200400 w 5067300"/>
                <a:gd name="connsiteY29" fmla="*/ 47625 h 600075"/>
                <a:gd name="connsiteX30" fmla="*/ 3000375 w 5067300"/>
                <a:gd name="connsiteY30" fmla="*/ 42863 h 600075"/>
                <a:gd name="connsiteX31" fmla="*/ 2867025 w 5067300"/>
                <a:gd name="connsiteY31" fmla="*/ 66675 h 600075"/>
                <a:gd name="connsiteX32" fmla="*/ 2738438 w 5067300"/>
                <a:gd name="connsiteY32" fmla="*/ 61913 h 600075"/>
                <a:gd name="connsiteX33" fmla="*/ 2476500 w 5067300"/>
                <a:gd name="connsiteY33" fmla="*/ 28575 h 600075"/>
                <a:gd name="connsiteX34" fmla="*/ 2052638 w 5067300"/>
                <a:gd name="connsiteY34" fmla="*/ 28575 h 600075"/>
                <a:gd name="connsiteX35" fmla="*/ 1804988 w 5067300"/>
                <a:gd name="connsiteY35" fmla="*/ 38100 h 600075"/>
                <a:gd name="connsiteX36" fmla="*/ 1590675 w 5067300"/>
                <a:gd name="connsiteY36" fmla="*/ 28575 h 600075"/>
                <a:gd name="connsiteX37" fmla="*/ 1428750 w 5067300"/>
                <a:gd name="connsiteY37" fmla="*/ 28575 h 600075"/>
                <a:gd name="connsiteX38" fmla="*/ 1243013 w 5067300"/>
                <a:gd name="connsiteY38" fmla="*/ 14288 h 600075"/>
                <a:gd name="connsiteX39" fmla="*/ 1028700 w 5067300"/>
                <a:gd name="connsiteY39" fmla="*/ 9525 h 600075"/>
                <a:gd name="connsiteX40" fmla="*/ 842963 w 5067300"/>
                <a:gd name="connsiteY40" fmla="*/ 28575 h 600075"/>
                <a:gd name="connsiteX41" fmla="*/ 647700 w 5067300"/>
                <a:gd name="connsiteY41" fmla="*/ 14288 h 600075"/>
                <a:gd name="connsiteX42" fmla="*/ 476250 w 5067300"/>
                <a:gd name="connsiteY42" fmla="*/ 23813 h 600075"/>
                <a:gd name="connsiteX43" fmla="*/ 352425 w 5067300"/>
                <a:gd name="connsiteY43" fmla="*/ 33338 h 600075"/>
                <a:gd name="connsiteX44" fmla="*/ 200025 w 5067300"/>
                <a:gd name="connsiteY44" fmla="*/ 0 h 600075"/>
                <a:gd name="connsiteX45" fmla="*/ 0 w 5067300"/>
                <a:gd name="connsiteY45" fmla="*/ 23813 h 600075"/>
                <a:gd name="connsiteX0" fmla="*/ 0 w 5067300"/>
                <a:gd name="connsiteY0" fmla="*/ 23813 h 600075"/>
                <a:gd name="connsiteX1" fmla="*/ 4763 w 5067300"/>
                <a:gd name="connsiteY1" fmla="*/ 509588 h 600075"/>
                <a:gd name="connsiteX2" fmla="*/ 200025 w 5067300"/>
                <a:gd name="connsiteY2" fmla="*/ 500063 h 600075"/>
                <a:gd name="connsiteX3" fmla="*/ 466725 w 5067300"/>
                <a:gd name="connsiteY3" fmla="*/ 533400 h 600075"/>
                <a:gd name="connsiteX4" fmla="*/ 723900 w 5067300"/>
                <a:gd name="connsiteY4" fmla="*/ 504825 h 600075"/>
                <a:gd name="connsiteX5" fmla="*/ 1009650 w 5067300"/>
                <a:gd name="connsiteY5" fmla="*/ 542925 h 600075"/>
                <a:gd name="connsiteX6" fmla="*/ 1300163 w 5067300"/>
                <a:gd name="connsiteY6" fmla="*/ 552450 h 600075"/>
                <a:gd name="connsiteX7" fmla="*/ 1681163 w 5067300"/>
                <a:gd name="connsiteY7" fmla="*/ 576263 h 600075"/>
                <a:gd name="connsiteX8" fmla="*/ 2005013 w 5067300"/>
                <a:gd name="connsiteY8" fmla="*/ 600075 h 600075"/>
                <a:gd name="connsiteX9" fmla="*/ 2262188 w 5067300"/>
                <a:gd name="connsiteY9" fmla="*/ 600075 h 600075"/>
                <a:gd name="connsiteX10" fmla="*/ 2586038 w 5067300"/>
                <a:gd name="connsiteY10" fmla="*/ 571500 h 600075"/>
                <a:gd name="connsiteX11" fmla="*/ 3043238 w 5067300"/>
                <a:gd name="connsiteY11" fmla="*/ 552450 h 600075"/>
                <a:gd name="connsiteX12" fmla="*/ 3352800 w 5067300"/>
                <a:gd name="connsiteY12" fmla="*/ 557213 h 600075"/>
                <a:gd name="connsiteX13" fmla="*/ 3700463 w 5067300"/>
                <a:gd name="connsiteY13" fmla="*/ 571500 h 600075"/>
                <a:gd name="connsiteX14" fmla="*/ 4014788 w 5067300"/>
                <a:gd name="connsiteY14" fmla="*/ 600075 h 600075"/>
                <a:gd name="connsiteX15" fmla="*/ 4424363 w 5067300"/>
                <a:gd name="connsiteY15" fmla="*/ 585788 h 600075"/>
                <a:gd name="connsiteX16" fmla="*/ 4800600 w 5067300"/>
                <a:gd name="connsiteY16" fmla="*/ 561975 h 600075"/>
                <a:gd name="connsiteX17" fmla="*/ 5067300 w 5067300"/>
                <a:gd name="connsiteY17" fmla="*/ 561975 h 600075"/>
                <a:gd name="connsiteX18" fmla="*/ 5067300 w 5067300"/>
                <a:gd name="connsiteY18" fmla="*/ 38100 h 600075"/>
                <a:gd name="connsiteX19" fmla="*/ 4886325 w 5067300"/>
                <a:gd name="connsiteY19" fmla="*/ 38100 h 600075"/>
                <a:gd name="connsiteX20" fmla="*/ 4819650 w 5067300"/>
                <a:gd name="connsiteY20" fmla="*/ 52388 h 600075"/>
                <a:gd name="connsiteX21" fmla="*/ 4700588 w 5067300"/>
                <a:gd name="connsiteY21" fmla="*/ 19050 h 600075"/>
                <a:gd name="connsiteX22" fmla="*/ 4500563 w 5067300"/>
                <a:gd name="connsiteY22" fmla="*/ 42863 h 600075"/>
                <a:gd name="connsiteX23" fmla="*/ 4252913 w 5067300"/>
                <a:gd name="connsiteY23" fmla="*/ 47625 h 600075"/>
                <a:gd name="connsiteX24" fmla="*/ 4071938 w 5067300"/>
                <a:gd name="connsiteY24" fmla="*/ 38100 h 600075"/>
                <a:gd name="connsiteX25" fmla="*/ 3910013 w 5067300"/>
                <a:gd name="connsiteY25" fmla="*/ 38100 h 600075"/>
                <a:gd name="connsiteX26" fmla="*/ 3786188 w 5067300"/>
                <a:gd name="connsiteY26" fmla="*/ 38100 h 600075"/>
                <a:gd name="connsiteX27" fmla="*/ 3600450 w 5067300"/>
                <a:gd name="connsiteY27" fmla="*/ 57150 h 600075"/>
                <a:gd name="connsiteX28" fmla="*/ 3438525 w 5067300"/>
                <a:gd name="connsiteY28" fmla="*/ 61913 h 600075"/>
                <a:gd name="connsiteX29" fmla="*/ 3200400 w 5067300"/>
                <a:gd name="connsiteY29" fmla="*/ 47625 h 600075"/>
                <a:gd name="connsiteX30" fmla="*/ 3000375 w 5067300"/>
                <a:gd name="connsiteY30" fmla="*/ 42863 h 600075"/>
                <a:gd name="connsiteX31" fmla="*/ 2867025 w 5067300"/>
                <a:gd name="connsiteY31" fmla="*/ 66675 h 600075"/>
                <a:gd name="connsiteX32" fmla="*/ 2738438 w 5067300"/>
                <a:gd name="connsiteY32" fmla="*/ 61913 h 600075"/>
                <a:gd name="connsiteX33" fmla="*/ 2476500 w 5067300"/>
                <a:gd name="connsiteY33" fmla="*/ 28575 h 600075"/>
                <a:gd name="connsiteX34" fmla="*/ 2052638 w 5067300"/>
                <a:gd name="connsiteY34" fmla="*/ 28575 h 600075"/>
                <a:gd name="connsiteX35" fmla="*/ 1804988 w 5067300"/>
                <a:gd name="connsiteY35" fmla="*/ 38100 h 600075"/>
                <a:gd name="connsiteX36" fmla="*/ 1590675 w 5067300"/>
                <a:gd name="connsiteY36" fmla="*/ 28575 h 600075"/>
                <a:gd name="connsiteX37" fmla="*/ 1428750 w 5067300"/>
                <a:gd name="connsiteY37" fmla="*/ 28575 h 600075"/>
                <a:gd name="connsiteX38" fmla="*/ 1243013 w 5067300"/>
                <a:gd name="connsiteY38" fmla="*/ 14288 h 600075"/>
                <a:gd name="connsiteX39" fmla="*/ 1028700 w 5067300"/>
                <a:gd name="connsiteY39" fmla="*/ 9525 h 600075"/>
                <a:gd name="connsiteX40" fmla="*/ 842963 w 5067300"/>
                <a:gd name="connsiteY40" fmla="*/ 28575 h 600075"/>
                <a:gd name="connsiteX41" fmla="*/ 647700 w 5067300"/>
                <a:gd name="connsiteY41" fmla="*/ 14288 h 600075"/>
                <a:gd name="connsiteX42" fmla="*/ 476250 w 5067300"/>
                <a:gd name="connsiteY42" fmla="*/ 23813 h 600075"/>
                <a:gd name="connsiteX43" fmla="*/ 352425 w 5067300"/>
                <a:gd name="connsiteY43" fmla="*/ 33338 h 600075"/>
                <a:gd name="connsiteX44" fmla="*/ 200025 w 5067300"/>
                <a:gd name="connsiteY44" fmla="*/ 0 h 600075"/>
                <a:gd name="connsiteX45" fmla="*/ 0 w 5067300"/>
                <a:gd name="connsiteY45" fmla="*/ 23813 h 600075"/>
                <a:gd name="connsiteX0" fmla="*/ 0 w 5067300"/>
                <a:gd name="connsiteY0" fmla="*/ 23813 h 600075"/>
                <a:gd name="connsiteX1" fmla="*/ 4763 w 5067300"/>
                <a:gd name="connsiteY1" fmla="*/ 509588 h 600075"/>
                <a:gd name="connsiteX2" fmla="*/ 200025 w 5067300"/>
                <a:gd name="connsiteY2" fmla="*/ 500063 h 600075"/>
                <a:gd name="connsiteX3" fmla="*/ 466725 w 5067300"/>
                <a:gd name="connsiteY3" fmla="*/ 533400 h 600075"/>
                <a:gd name="connsiteX4" fmla="*/ 723900 w 5067300"/>
                <a:gd name="connsiteY4" fmla="*/ 504825 h 600075"/>
                <a:gd name="connsiteX5" fmla="*/ 1009650 w 5067300"/>
                <a:gd name="connsiteY5" fmla="*/ 542925 h 600075"/>
                <a:gd name="connsiteX6" fmla="*/ 1300163 w 5067300"/>
                <a:gd name="connsiteY6" fmla="*/ 552450 h 600075"/>
                <a:gd name="connsiteX7" fmla="*/ 1681163 w 5067300"/>
                <a:gd name="connsiteY7" fmla="*/ 576263 h 600075"/>
                <a:gd name="connsiteX8" fmla="*/ 2005013 w 5067300"/>
                <a:gd name="connsiteY8" fmla="*/ 600075 h 600075"/>
                <a:gd name="connsiteX9" fmla="*/ 2262188 w 5067300"/>
                <a:gd name="connsiteY9" fmla="*/ 600075 h 600075"/>
                <a:gd name="connsiteX10" fmla="*/ 2586038 w 5067300"/>
                <a:gd name="connsiteY10" fmla="*/ 571500 h 600075"/>
                <a:gd name="connsiteX11" fmla="*/ 3043238 w 5067300"/>
                <a:gd name="connsiteY11" fmla="*/ 552450 h 600075"/>
                <a:gd name="connsiteX12" fmla="*/ 3352800 w 5067300"/>
                <a:gd name="connsiteY12" fmla="*/ 557213 h 600075"/>
                <a:gd name="connsiteX13" fmla="*/ 3700463 w 5067300"/>
                <a:gd name="connsiteY13" fmla="*/ 571500 h 600075"/>
                <a:gd name="connsiteX14" fmla="*/ 4014788 w 5067300"/>
                <a:gd name="connsiteY14" fmla="*/ 600075 h 600075"/>
                <a:gd name="connsiteX15" fmla="*/ 4424363 w 5067300"/>
                <a:gd name="connsiteY15" fmla="*/ 585788 h 600075"/>
                <a:gd name="connsiteX16" fmla="*/ 4667250 w 5067300"/>
                <a:gd name="connsiteY16" fmla="*/ 566738 h 600075"/>
                <a:gd name="connsiteX17" fmla="*/ 5067300 w 5067300"/>
                <a:gd name="connsiteY17" fmla="*/ 561975 h 600075"/>
                <a:gd name="connsiteX18" fmla="*/ 5067300 w 5067300"/>
                <a:gd name="connsiteY18" fmla="*/ 38100 h 600075"/>
                <a:gd name="connsiteX19" fmla="*/ 4886325 w 5067300"/>
                <a:gd name="connsiteY19" fmla="*/ 38100 h 600075"/>
                <a:gd name="connsiteX20" fmla="*/ 4819650 w 5067300"/>
                <a:gd name="connsiteY20" fmla="*/ 52388 h 600075"/>
                <a:gd name="connsiteX21" fmla="*/ 4700588 w 5067300"/>
                <a:gd name="connsiteY21" fmla="*/ 19050 h 600075"/>
                <a:gd name="connsiteX22" fmla="*/ 4500563 w 5067300"/>
                <a:gd name="connsiteY22" fmla="*/ 42863 h 600075"/>
                <a:gd name="connsiteX23" fmla="*/ 4252913 w 5067300"/>
                <a:gd name="connsiteY23" fmla="*/ 47625 h 600075"/>
                <a:gd name="connsiteX24" fmla="*/ 4071938 w 5067300"/>
                <a:gd name="connsiteY24" fmla="*/ 38100 h 600075"/>
                <a:gd name="connsiteX25" fmla="*/ 3910013 w 5067300"/>
                <a:gd name="connsiteY25" fmla="*/ 38100 h 600075"/>
                <a:gd name="connsiteX26" fmla="*/ 3786188 w 5067300"/>
                <a:gd name="connsiteY26" fmla="*/ 38100 h 600075"/>
                <a:gd name="connsiteX27" fmla="*/ 3600450 w 5067300"/>
                <a:gd name="connsiteY27" fmla="*/ 57150 h 600075"/>
                <a:gd name="connsiteX28" fmla="*/ 3438525 w 5067300"/>
                <a:gd name="connsiteY28" fmla="*/ 61913 h 600075"/>
                <a:gd name="connsiteX29" fmla="*/ 3200400 w 5067300"/>
                <a:gd name="connsiteY29" fmla="*/ 47625 h 600075"/>
                <a:gd name="connsiteX30" fmla="*/ 3000375 w 5067300"/>
                <a:gd name="connsiteY30" fmla="*/ 42863 h 600075"/>
                <a:gd name="connsiteX31" fmla="*/ 2867025 w 5067300"/>
                <a:gd name="connsiteY31" fmla="*/ 66675 h 600075"/>
                <a:gd name="connsiteX32" fmla="*/ 2738438 w 5067300"/>
                <a:gd name="connsiteY32" fmla="*/ 61913 h 600075"/>
                <a:gd name="connsiteX33" fmla="*/ 2476500 w 5067300"/>
                <a:gd name="connsiteY33" fmla="*/ 28575 h 600075"/>
                <a:gd name="connsiteX34" fmla="*/ 2052638 w 5067300"/>
                <a:gd name="connsiteY34" fmla="*/ 28575 h 600075"/>
                <a:gd name="connsiteX35" fmla="*/ 1804988 w 5067300"/>
                <a:gd name="connsiteY35" fmla="*/ 38100 h 600075"/>
                <a:gd name="connsiteX36" fmla="*/ 1590675 w 5067300"/>
                <a:gd name="connsiteY36" fmla="*/ 28575 h 600075"/>
                <a:gd name="connsiteX37" fmla="*/ 1428750 w 5067300"/>
                <a:gd name="connsiteY37" fmla="*/ 28575 h 600075"/>
                <a:gd name="connsiteX38" fmla="*/ 1243013 w 5067300"/>
                <a:gd name="connsiteY38" fmla="*/ 14288 h 600075"/>
                <a:gd name="connsiteX39" fmla="*/ 1028700 w 5067300"/>
                <a:gd name="connsiteY39" fmla="*/ 9525 h 600075"/>
                <a:gd name="connsiteX40" fmla="*/ 842963 w 5067300"/>
                <a:gd name="connsiteY40" fmla="*/ 28575 h 600075"/>
                <a:gd name="connsiteX41" fmla="*/ 647700 w 5067300"/>
                <a:gd name="connsiteY41" fmla="*/ 14288 h 600075"/>
                <a:gd name="connsiteX42" fmla="*/ 476250 w 5067300"/>
                <a:gd name="connsiteY42" fmla="*/ 23813 h 600075"/>
                <a:gd name="connsiteX43" fmla="*/ 352425 w 5067300"/>
                <a:gd name="connsiteY43" fmla="*/ 33338 h 600075"/>
                <a:gd name="connsiteX44" fmla="*/ 200025 w 5067300"/>
                <a:gd name="connsiteY44" fmla="*/ 0 h 600075"/>
                <a:gd name="connsiteX45" fmla="*/ 0 w 5067300"/>
                <a:gd name="connsiteY45" fmla="*/ 23813 h 600075"/>
                <a:gd name="connsiteX0" fmla="*/ 0 w 5067300"/>
                <a:gd name="connsiteY0" fmla="*/ 23813 h 600075"/>
                <a:gd name="connsiteX1" fmla="*/ 4763 w 5067300"/>
                <a:gd name="connsiteY1" fmla="*/ 509588 h 600075"/>
                <a:gd name="connsiteX2" fmla="*/ 200025 w 5067300"/>
                <a:gd name="connsiteY2" fmla="*/ 500063 h 600075"/>
                <a:gd name="connsiteX3" fmla="*/ 466725 w 5067300"/>
                <a:gd name="connsiteY3" fmla="*/ 533400 h 600075"/>
                <a:gd name="connsiteX4" fmla="*/ 723900 w 5067300"/>
                <a:gd name="connsiteY4" fmla="*/ 504825 h 600075"/>
                <a:gd name="connsiteX5" fmla="*/ 1009650 w 5067300"/>
                <a:gd name="connsiteY5" fmla="*/ 542925 h 600075"/>
                <a:gd name="connsiteX6" fmla="*/ 1300163 w 5067300"/>
                <a:gd name="connsiteY6" fmla="*/ 552450 h 600075"/>
                <a:gd name="connsiteX7" fmla="*/ 1681163 w 5067300"/>
                <a:gd name="connsiteY7" fmla="*/ 576263 h 600075"/>
                <a:gd name="connsiteX8" fmla="*/ 2005013 w 5067300"/>
                <a:gd name="connsiteY8" fmla="*/ 600075 h 600075"/>
                <a:gd name="connsiteX9" fmla="*/ 2262188 w 5067300"/>
                <a:gd name="connsiteY9" fmla="*/ 600075 h 600075"/>
                <a:gd name="connsiteX10" fmla="*/ 2586038 w 5067300"/>
                <a:gd name="connsiteY10" fmla="*/ 571500 h 600075"/>
                <a:gd name="connsiteX11" fmla="*/ 3043238 w 5067300"/>
                <a:gd name="connsiteY11" fmla="*/ 552450 h 600075"/>
                <a:gd name="connsiteX12" fmla="*/ 3352800 w 5067300"/>
                <a:gd name="connsiteY12" fmla="*/ 557213 h 600075"/>
                <a:gd name="connsiteX13" fmla="*/ 3700463 w 5067300"/>
                <a:gd name="connsiteY13" fmla="*/ 571500 h 600075"/>
                <a:gd name="connsiteX14" fmla="*/ 4014788 w 5067300"/>
                <a:gd name="connsiteY14" fmla="*/ 600075 h 600075"/>
                <a:gd name="connsiteX15" fmla="*/ 4424363 w 5067300"/>
                <a:gd name="connsiteY15" fmla="*/ 585788 h 600075"/>
                <a:gd name="connsiteX16" fmla="*/ 4667250 w 5067300"/>
                <a:gd name="connsiteY16" fmla="*/ 566738 h 600075"/>
                <a:gd name="connsiteX17" fmla="*/ 5067300 w 5067300"/>
                <a:gd name="connsiteY17" fmla="*/ 566737 h 600075"/>
                <a:gd name="connsiteX18" fmla="*/ 5067300 w 5067300"/>
                <a:gd name="connsiteY18" fmla="*/ 38100 h 600075"/>
                <a:gd name="connsiteX19" fmla="*/ 4886325 w 5067300"/>
                <a:gd name="connsiteY19" fmla="*/ 38100 h 600075"/>
                <a:gd name="connsiteX20" fmla="*/ 4819650 w 5067300"/>
                <a:gd name="connsiteY20" fmla="*/ 52388 h 600075"/>
                <a:gd name="connsiteX21" fmla="*/ 4700588 w 5067300"/>
                <a:gd name="connsiteY21" fmla="*/ 19050 h 600075"/>
                <a:gd name="connsiteX22" fmla="*/ 4500563 w 5067300"/>
                <a:gd name="connsiteY22" fmla="*/ 42863 h 600075"/>
                <a:gd name="connsiteX23" fmla="*/ 4252913 w 5067300"/>
                <a:gd name="connsiteY23" fmla="*/ 47625 h 600075"/>
                <a:gd name="connsiteX24" fmla="*/ 4071938 w 5067300"/>
                <a:gd name="connsiteY24" fmla="*/ 38100 h 600075"/>
                <a:gd name="connsiteX25" fmla="*/ 3910013 w 5067300"/>
                <a:gd name="connsiteY25" fmla="*/ 38100 h 600075"/>
                <a:gd name="connsiteX26" fmla="*/ 3786188 w 5067300"/>
                <a:gd name="connsiteY26" fmla="*/ 38100 h 600075"/>
                <a:gd name="connsiteX27" fmla="*/ 3600450 w 5067300"/>
                <a:gd name="connsiteY27" fmla="*/ 57150 h 600075"/>
                <a:gd name="connsiteX28" fmla="*/ 3438525 w 5067300"/>
                <a:gd name="connsiteY28" fmla="*/ 61913 h 600075"/>
                <a:gd name="connsiteX29" fmla="*/ 3200400 w 5067300"/>
                <a:gd name="connsiteY29" fmla="*/ 47625 h 600075"/>
                <a:gd name="connsiteX30" fmla="*/ 3000375 w 5067300"/>
                <a:gd name="connsiteY30" fmla="*/ 42863 h 600075"/>
                <a:gd name="connsiteX31" fmla="*/ 2867025 w 5067300"/>
                <a:gd name="connsiteY31" fmla="*/ 66675 h 600075"/>
                <a:gd name="connsiteX32" fmla="*/ 2738438 w 5067300"/>
                <a:gd name="connsiteY32" fmla="*/ 61913 h 600075"/>
                <a:gd name="connsiteX33" fmla="*/ 2476500 w 5067300"/>
                <a:gd name="connsiteY33" fmla="*/ 28575 h 600075"/>
                <a:gd name="connsiteX34" fmla="*/ 2052638 w 5067300"/>
                <a:gd name="connsiteY34" fmla="*/ 28575 h 600075"/>
                <a:gd name="connsiteX35" fmla="*/ 1804988 w 5067300"/>
                <a:gd name="connsiteY35" fmla="*/ 38100 h 600075"/>
                <a:gd name="connsiteX36" fmla="*/ 1590675 w 5067300"/>
                <a:gd name="connsiteY36" fmla="*/ 28575 h 600075"/>
                <a:gd name="connsiteX37" fmla="*/ 1428750 w 5067300"/>
                <a:gd name="connsiteY37" fmla="*/ 28575 h 600075"/>
                <a:gd name="connsiteX38" fmla="*/ 1243013 w 5067300"/>
                <a:gd name="connsiteY38" fmla="*/ 14288 h 600075"/>
                <a:gd name="connsiteX39" fmla="*/ 1028700 w 5067300"/>
                <a:gd name="connsiteY39" fmla="*/ 9525 h 600075"/>
                <a:gd name="connsiteX40" fmla="*/ 842963 w 5067300"/>
                <a:gd name="connsiteY40" fmla="*/ 28575 h 600075"/>
                <a:gd name="connsiteX41" fmla="*/ 647700 w 5067300"/>
                <a:gd name="connsiteY41" fmla="*/ 14288 h 600075"/>
                <a:gd name="connsiteX42" fmla="*/ 476250 w 5067300"/>
                <a:gd name="connsiteY42" fmla="*/ 23813 h 600075"/>
                <a:gd name="connsiteX43" fmla="*/ 352425 w 5067300"/>
                <a:gd name="connsiteY43" fmla="*/ 33338 h 600075"/>
                <a:gd name="connsiteX44" fmla="*/ 200025 w 5067300"/>
                <a:gd name="connsiteY44" fmla="*/ 0 h 600075"/>
                <a:gd name="connsiteX45" fmla="*/ 0 w 5067300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00163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886325 w 5072064"/>
                <a:gd name="connsiteY19" fmla="*/ 38100 h 600075"/>
                <a:gd name="connsiteX20" fmla="*/ 4819650 w 5072064"/>
                <a:gd name="connsiteY20" fmla="*/ 52388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00450 w 5072064"/>
                <a:gd name="connsiteY27" fmla="*/ 57150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867025 w 5072064"/>
                <a:gd name="connsiteY31" fmla="*/ 66675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886325 w 5072064"/>
                <a:gd name="connsiteY19" fmla="*/ 38100 h 600075"/>
                <a:gd name="connsiteX20" fmla="*/ 4819650 w 5072064"/>
                <a:gd name="connsiteY20" fmla="*/ 52388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00450 w 5072064"/>
                <a:gd name="connsiteY27" fmla="*/ 57150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867025 w 5072064"/>
                <a:gd name="connsiteY31" fmla="*/ 66675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886325 w 5072064"/>
                <a:gd name="connsiteY19" fmla="*/ 38100 h 600075"/>
                <a:gd name="connsiteX20" fmla="*/ 4819650 w 5072064"/>
                <a:gd name="connsiteY20" fmla="*/ 52388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00450 w 5072064"/>
                <a:gd name="connsiteY27" fmla="*/ 57150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895600 w 5072064"/>
                <a:gd name="connsiteY31" fmla="*/ 66675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886325 w 5072064"/>
                <a:gd name="connsiteY19" fmla="*/ 38100 h 600075"/>
                <a:gd name="connsiteX20" fmla="*/ 4819650 w 5072064"/>
                <a:gd name="connsiteY20" fmla="*/ 52388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00450 w 5072064"/>
                <a:gd name="connsiteY27" fmla="*/ 57150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00362 w 5072064"/>
                <a:gd name="connsiteY31" fmla="*/ 66675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886325 w 5072064"/>
                <a:gd name="connsiteY19" fmla="*/ 38100 h 600075"/>
                <a:gd name="connsiteX20" fmla="*/ 4819650 w 5072064"/>
                <a:gd name="connsiteY20" fmla="*/ 52388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00362 w 5072064"/>
                <a:gd name="connsiteY31" fmla="*/ 66675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886325 w 5072064"/>
                <a:gd name="connsiteY19" fmla="*/ 38100 h 600075"/>
                <a:gd name="connsiteX20" fmla="*/ 4819650 w 5072064"/>
                <a:gd name="connsiteY20" fmla="*/ 52388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6556 w 5072064"/>
                <a:gd name="connsiteY31" fmla="*/ 66675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886325 w 5072064"/>
                <a:gd name="connsiteY19" fmla="*/ 38100 h 600075"/>
                <a:gd name="connsiteX20" fmla="*/ 4819650 w 5072064"/>
                <a:gd name="connsiteY20" fmla="*/ 52388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17031 w 5072064"/>
                <a:gd name="connsiteY31" fmla="*/ 38100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886325 w 5072064"/>
                <a:gd name="connsiteY19" fmla="*/ 38100 h 600075"/>
                <a:gd name="connsiteX20" fmla="*/ 4819650 w 5072064"/>
                <a:gd name="connsiteY20" fmla="*/ 52388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48237 w 5072064"/>
                <a:gd name="connsiteY19" fmla="*/ 0 h 600075"/>
                <a:gd name="connsiteX20" fmla="*/ 4819650 w 5072064"/>
                <a:gd name="connsiteY20" fmla="*/ 52388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19650 w 5072064"/>
                <a:gd name="connsiteY20" fmla="*/ 52388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29175 w 5072064"/>
                <a:gd name="connsiteY20" fmla="*/ 66675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31556 w 5072064"/>
                <a:gd name="connsiteY20" fmla="*/ 66675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10124 w 5072064"/>
                <a:gd name="connsiteY20" fmla="*/ 66675 h 600075"/>
                <a:gd name="connsiteX21" fmla="*/ 4700588 w 5072064"/>
                <a:gd name="connsiteY21" fmla="*/ 19050 h 600075"/>
                <a:gd name="connsiteX22" fmla="*/ 4500563 w 5072064"/>
                <a:gd name="connsiteY22" fmla="*/ 42863 h 600075"/>
                <a:gd name="connsiteX23" fmla="*/ 4252913 w 5072064"/>
                <a:gd name="connsiteY23" fmla="*/ 47625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700588 w 5072064"/>
                <a:gd name="connsiteY20" fmla="*/ 19050 h 600075"/>
                <a:gd name="connsiteX21" fmla="*/ 4500563 w 5072064"/>
                <a:gd name="connsiteY21" fmla="*/ 42863 h 600075"/>
                <a:gd name="connsiteX22" fmla="*/ 4252913 w 5072064"/>
                <a:gd name="connsiteY22" fmla="*/ 47625 h 600075"/>
                <a:gd name="connsiteX23" fmla="*/ 4071938 w 5072064"/>
                <a:gd name="connsiteY23" fmla="*/ 38100 h 600075"/>
                <a:gd name="connsiteX24" fmla="*/ 3910013 w 5072064"/>
                <a:gd name="connsiteY24" fmla="*/ 38100 h 600075"/>
                <a:gd name="connsiteX25" fmla="*/ 3786188 w 5072064"/>
                <a:gd name="connsiteY25" fmla="*/ 38100 h 600075"/>
                <a:gd name="connsiteX26" fmla="*/ 3617118 w 5072064"/>
                <a:gd name="connsiteY26" fmla="*/ 66675 h 600075"/>
                <a:gd name="connsiteX27" fmla="*/ 3438525 w 5072064"/>
                <a:gd name="connsiteY27" fmla="*/ 61913 h 600075"/>
                <a:gd name="connsiteX28" fmla="*/ 3200400 w 5072064"/>
                <a:gd name="connsiteY28" fmla="*/ 47625 h 600075"/>
                <a:gd name="connsiteX29" fmla="*/ 3000375 w 5072064"/>
                <a:gd name="connsiteY29" fmla="*/ 42863 h 600075"/>
                <a:gd name="connsiteX30" fmla="*/ 2924174 w 5072064"/>
                <a:gd name="connsiteY30" fmla="*/ 35718 h 600075"/>
                <a:gd name="connsiteX31" fmla="*/ 2738438 w 5072064"/>
                <a:gd name="connsiteY31" fmla="*/ 61913 h 600075"/>
                <a:gd name="connsiteX32" fmla="*/ 2476500 w 5072064"/>
                <a:gd name="connsiteY32" fmla="*/ 28575 h 600075"/>
                <a:gd name="connsiteX33" fmla="*/ 2052638 w 5072064"/>
                <a:gd name="connsiteY33" fmla="*/ 28575 h 600075"/>
                <a:gd name="connsiteX34" fmla="*/ 1804988 w 5072064"/>
                <a:gd name="connsiteY34" fmla="*/ 38100 h 600075"/>
                <a:gd name="connsiteX35" fmla="*/ 1590675 w 5072064"/>
                <a:gd name="connsiteY35" fmla="*/ 28575 h 600075"/>
                <a:gd name="connsiteX36" fmla="*/ 1428750 w 5072064"/>
                <a:gd name="connsiteY36" fmla="*/ 28575 h 600075"/>
                <a:gd name="connsiteX37" fmla="*/ 1243013 w 5072064"/>
                <a:gd name="connsiteY37" fmla="*/ 14288 h 600075"/>
                <a:gd name="connsiteX38" fmla="*/ 1028700 w 5072064"/>
                <a:gd name="connsiteY38" fmla="*/ 9525 h 600075"/>
                <a:gd name="connsiteX39" fmla="*/ 842963 w 5072064"/>
                <a:gd name="connsiteY39" fmla="*/ 28575 h 600075"/>
                <a:gd name="connsiteX40" fmla="*/ 647700 w 5072064"/>
                <a:gd name="connsiteY40" fmla="*/ 14288 h 600075"/>
                <a:gd name="connsiteX41" fmla="*/ 476250 w 5072064"/>
                <a:gd name="connsiteY41" fmla="*/ 23813 h 600075"/>
                <a:gd name="connsiteX42" fmla="*/ 352425 w 5072064"/>
                <a:gd name="connsiteY42" fmla="*/ 33338 h 600075"/>
                <a:gd name="connsiteX43" fmla="*/ 200025 w 5072064"/>
                <a:gd name="connsiteY43" fmla="*/ 0 h 600075"/>
                <a:gd name="connsiteX44" fmla="*/ 0 w 5072064"/>
                <a:gd name="connsiteY44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714876 w 5072064"/>
                <a:gd name="connsiteY20" fmla="*/ 0 h 600075"/>
                <a:gd name="connsiteX21" fmla="*/ 4500563 w 5072064"/>
                <a:gd name="connsiteY21" fmla="*/ 42863 h 600075"/>
                <a:gd name="connsiteX22" fmla="*/ 4252913 w 5072064"/>
                <a:gd name="connsiteY22" fmla="*/ 47625 h 600075"/>
                <a:gd name="connsiteX23" fmla="*/ 4071938 w 5072064"/>
                <a:gd name="connsiteY23" fmla="*/ 38100 h 600075"/>
                <a:gd name="connsiteX24" fmla="*/ 3910013 w 5072064"/>
                <a:gd name="connsiteY24" fmla="*/ 38100 h 600075"/>
                <a:gd name="connsiteX25" fmla="*/ 3786188 w 5072064"/>
                <a:gd name="connsiteY25" fmla="*/ 38100 h 600075"/>
                <a:gd name="connsiteX26" fmla="*/ 3617118 w 5072064"/>
                <a:gd name="connsiteY26" fmla="*/ 66675 h 600075"/>
                <a:gd name="connsiteX27" fmla="*/ 3438525 w 5072064"/>
                <a:gd name="connsiteY27" fmla="*/ 61913 h 600075"/>
                <a:gd name="connsiteX28" fmla="*/ 3200400 w 5072064"/>
                <a:gd name="connsiteY28" fmla="*/ 47625 h 600075"/>
                <a:gd name="connsiteX29" fmla="*/ 3000375 w 5072064"/>
                <a:gd name="connsiteY29" fmla="*/ 42863 h 600075"/>
                <a:gd name="connsiteX30" fmla="*/ 2924174 w 5072064"/>
                <a:gd name="connsiteY30" fmla="*/ 35718 h 600075"/>
                <a:gd name="connsiteX31" fmla="*/ 2738438 w 5072064"/>
                <a:gd name="connsiteY31" fmla="*/ 61913 h 600075"/>
                <a:gd name="connsiteX32" fmla="*/ 2476500 w 5072064"/>
                <a:gd name="connsiteY32" fmla="*/ 28575 h 600075"/>
                <a:gd name="connsiteX33" fmla="*/ 2052638 w 5072064"/>
                <a:gd name="connsiteY33" fmla="*/ 28575 h 600075"/>
                <a:gd name="connsiteX34" fmla="*/ 1804988 w 5072064"/>
                <a:gd name="connsiteY34" fmla="*/ 38100 h 600075"/>
                <a:gd name="connsiteX35" fmla="*/ 1590675 w 5072064"/>
                <a:gd name="connsiteY35" fmla="*/ 28575 h 600075"/>
                <a:gd name="connsiteX36" fmla="*/ 1428750 w 5072064"/>
                <a:gd name="connsiteY36" fmla="*/ 28575 h 600075"/>
                <a:gd name="connsiteX37" fmla="*/ 1243013 w 5072064"/>
                <a:gd name="connsiteY37" fmla="*/ 14288 h 600075"/>
                <a:gd name="connsiteX38" fmla="*/ 1028700 w 5072064"/>
                <a:gd name="connsiteY38" fmla="*/ 9525 h 600075"/>
                <a:gd name="connsiteX39" fmla="*/ 842963 w 5072064"/>
                <a:gd name="connsiteY39" fmla="*/ 28575 h 600075"/>
                <a:gd name="connsiteX40" fmla="*/ 647700 w 5072064"/>
                <a:gd name="connsiteY40" fmla="*/ 14288 h 600075"/>
                <a:gd name="connsiteX41" fmla="*/ 476250 w 5072064"/>
                <a:gd name="connsiteY41" fmla="*/ 23813 h 600075"/>
                <a:gd name="connsiteX42" fmla="*/ 352425 w 5072064"/>
                <a:gd name="connsiteY42" fmla="*/ 33338 h 600075"/>
                <a:gd name="connsiteX43" fmla="*/ 200025 w 5072064"/>
                <a:gd name="connsiteY43" fmla="*/ 0 h 600075"/>
                <a:gd name="connsiteX44" fmla="*/ 0 w 5072064"/>
                <a:gd name="connsiteY44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710113 w 5072064"/>
                <a:gd name="connsiteY20" fmla="*/ 0 h 600075"/>
                <a:gd name="connsiteX21" fmla="*/ 4500563 w 5072064"/>
                <a:gd name="connsiteY21" fmla="*/ 42863 h 600075"/>
                <a:gd name="connsiteX22" fmla="*/ 4252913 w 5072064"/>
                <a:gd name="connsiteY22" fmla="*/ 47625 h 600075"/>
                <a:gd name="connsiteX23" fmla="*/ 4071938 w 5072064"/>
                <a:gd name="connsiteY23" fmla="*/ 38100 h 600075"/>
                <a:gd name="connsiteX24" fmla="*/ 3910013 w 5072064"/>
                <a:gd name="connsiteY24" fmla="*/ 38100 h 600075"/>
                <a:gd name="connsiteX25" fmla="*/ 3786188 w 5072064"/>
                <a:gd name="connsiteY25" fmla="*/ 38100 h 600075"/>
                <a:gd name="connsiteX26" fmla="*/ 3617118 w 5072064"/>
                <a:gd name="connsiteY26" fmla="*/ 66675 h 600075"/>
                <a:gd name="connsiteX27" fmla="*/ 3438525 w 5072064"/>
                <a:gd name="connsiteY27" fmla="*/ 61913 h 600075"/>
                <a:gd name="connsiteX28" fmla="*/ 3200400 w 5072064"/>
                <a:gd name="connsiteY28" fmla="*/ 47625 h 600075"/>
                <a:gd name="connsiteX29" fmla="*/ 3000375 w 5072064"/>
                <a:gd name="connsiteY29" fmla="*/ 42863 h 600075"/>
                <a:gd name="connsiteX30" fmla="*/ 2924174 w 5072064"/>
                <a:gd name="connsiteY30" fmla="*/ 35718 h 600075"/>
                <a:gd name="connsiteX31" fmla="*/ 2738438 w 5072064"/>
                <a:gd name="connsiteY31" fmla="*/ 61913 h 600075"/>
                <a:gd name="connsiteX32" fmla="*/ 2476500 w 5072064"/>
                <a:gd name="connsiteY32" fmla="*/ 28575 h 600075"/>
                <a:gd name="connsiteX33" fmla="*/ 2052638 w 5072064"/>
                <a:gd name="connsiteY33" fmla="*/ 28575 h 600075"/>
                <a:gd name="connsiteX34" fmla="*/ 1804988 w 5072064"/>
                <a:gd name="connsiteY34" fmla="*/ 38100 h 600075"/>
                <a:gd name="connsiteX35" fmla="*/ 1590675 w 5072064"/>
                <a:gd name="connsiteY35" fmla="*/ 28575 h 600075"/>
                <a:gd name="connsiteX36" fmla="*/ 1428750 w 5072064"/>
                <a:gd name="connsiteY36" fmla="*/ 28575 h 600075"/>
                <a:gd name="connsiteX37" fmla="*/ 1243013 w 5072064"/>
                <a:gd name="connsiteY37" fmla="*/ 14288 h 600075"/>
                <a:gd name="connsiteX38" fmla="*/ 1028700 w 5072064"/>
                <a:gd name="connsiteY38" fmla="*/ 9525 h 600075"/>
                <a:gd name="connsiteX39" fmla="*/ 842963 w 5072064"/>
                <a:gd name="connsiteY39" fmla="*/ 28575 h 600075"/>
                <a:gd name="connsiteX40" fmla="*/ 647700 w 5072064"/>
                <a:gd name="connsiteY40" fmla="*/ 14288 h 600075"/>
                <a:gd name="connsiteX41" fmla="*/ 476250 w 5072064"/>
                <a:gd name="connsiteY41" fmla="*/ 23813 h 600075"/>
                <a:gd name="connsiteX42" fmla="*/ 352425 w 5072064"/>
                <a:gd name="connsiteY42" fmla="*/ 33338 h 600075"/>
                <a:gd name="connsiteX43" fmla="*/ 200025 w 5072064"/>
                <a:gd name="connsiteY43" fmla="*/ 0 h 600075"/>
                <a:gd name="connsiteX44" fmla="*/ 0 w 5072064"/>
                <a:gd name="connsiteY44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710113 w 5072064"/>
                <a:gd name="connsiteY20" fmla="*/ 0 h 600075"/>
                <a:gd name="connsiteX21" fmla="*/ 4500563 w 5072064"/>
                <a:gd name="connsiteY21" fmla="*/ 42863 h 600075"/>
                <a:gd name="connsiteX22" fmla="*/ 4252913 w 5072064"/>
                <a:gd name="connsiteY22" fmla="*/ 47625 h 600075"/>
                <a:gd name="connsiteX23" fmla="*/ 4071938 w 5072064"/>
                <a:gd name="connsiteY23" fmla="*/ 38100 h 600075"/>
                <a:gd name="connsiteX24" fmla="*/ 3910013 w 5072064"/>
                <a:gd name="connsiteY24" fmla="*/ 38100 h 600075"/>
                <a:gd name="connsiteX25" fmla="*/ 3786188 w 5072064"/>
                <a:gd name="connsiteY25" fmla="*/ 38100 h 600075"/>
                <a:gd name="connsiteX26" fmla="*/ 3617118 w 5072064"/>
                <a:gd name="connsiteY26" fmla="*/ 66675 h 600075"/>
                <a:gd name="connsiteX27" fmla="*/ 3438525 w 5072064"/>
                <a:gd name="connsiteY27" fmla="*/ 61913 h 600075"/>
                <a:gd name="connsiteX28" fmla="*/ 3200400 w 5072064"/>
                <a:gd name="connsiteY28" fmla="*/ 47625 h 600075"/>
                <a:gd name="connsiteX29" fmla="*/ 3000375 w 5072064"/>
                <a:gd name="connsiteY29" fmla="*/ 42863 h 600075"/>
                <a:gd name="connsiteX30" fmla="*/ 2924174 w 5072064"/>
                <a:gd name="connsiteY30" fmla="*/ 35718 h 600075"/>
                <a:gd name="connsiteX31" fmla="*/ 2738438 w 5072064"/>
                <a:gd name="connsiteY31" fmla="*/ 61913 h 600075"/>
                <a:gd name="connsiteX32" fmla="*/ 2476500 w 5072064"/>
                <a:gd name="connsiteY32" fmla="*/ 28575 h 600075"/>
                <a:gd name="connsiteX33" fmla="*/ 2052638 w 5072064"/>
                <a:gd name="connsiteY33" fmla="*/ 28575 h 600075"/>
                <a:gd name="connsiteX34" fmla="*/ 1804988 w 5072064"/>
                <a:gd name="connsiteY34" fmla="*/ 38100 h 600075"/>
                <a:gd name="connsiteX35" fmla="*/ 1590675 w 5072064"/>
                <a:gd name="connsiteY35" fmla="*/ 28575 h 600075"/>
                <a:gd name="connsiteX36" fmla="*/ 1428750 w 5072064"/>
                <a:gd name="connsiteY36" fmla="*/ 28575 h 600075"/>
                <a:gd name="connsiteX37" fmla="*/ 1243013 w 5072064"/>
                <a:gd name="connsiteY37" fmla="*/ 14288 h 600075"/>
                <a:gd name="connsiteX38" fmla="*/ 1028700 w 5072064"/>
                <a:gd name="connsiteY38" fmla="*/ 9525 h 600075"/>
                <a:gd name="connsiteX39" fmla="*/ 842963 w 5072064"/>
                <a:gd name="connsiteY39" fmla="*/ 28575 h 600075"/>
                <a:gd name="connsiteX40" fmla="*/ 647700 w 5072064"/>
                <a:gd name="connsiteY40" fmla="*/ 14288 h 600075"/>
                <a:gd name="connsiteX41" fmla="*/ 476250 w 5072064"/>
                <a:gd name="connsiteY41" fmla="*/ 23813 h 600075"/>
                <a:gd name="connsiteX42" fmla="*/ 352425 w 5072064"/>
                <a:gd name="connsiteY42" fmla="*/ 33338 h 600075"/>
                <a:gd name="connsiteX43" fmla="*/ 200025 w 5072064"/>
                <a:gd name="connsiteY43" fmla="*/ 0 h 600075"/>
                <a:gd name="connsiteX44" fmla="*/ 0 w 5072064"/>
                <a:gd name="connsiteY44" fmla="*/ 23813 h 600075"/>
                <a:gd name="connsiteX0" fmla="*/ 0 w 5072064"/>
                <a:gd name="connsiteY0" fmla="*/ 26988 h 603250"/>
                <a:gd name="connsiteX1" fmla="*/ 4763 w 5072064"/>
                <a:gd name="connsiteY1" fmla="*/ 512763 h 603250"/>
                <a:gd name="connsiteX2" fmla="*/ 200025 w 5072064"/>
                <a:gd name="connsiteY2" fmla="*/ 503238 h 603250"/>
                <a:gd name="connsiteX3" fmla="*/ 466725 w 5072064"/>
                <a:gd name="connsiteY3" fmla="*/ 536575 h 603250"/>
                <a:gd name="connsiteX4" fmla="*/ 723900 w 5072064"/>
                <a:gd name="connsiteY4" fmla="*/ 508000 h 603250"/>
                <a:gd name="connsiteX5" fmla="*/ 1009650 w 5072064"/>
                <a:gd name="connsiteY5" fmla="*/ 546100 h 603250"/>
                <a:gd name="connsiteX6" fmla="*/ 1323975 w 5072064"/>
                <a:gd name="connsiteY6" fmla="*/ 555625 h 603250"/>
                <a:gd name="connsiteX7" fmla="*/ 1681163 w 5072064"/>
                <a:gd name="connsiteY7" fmla="*/ 579438 h 603250"/>
                <a:gd name="connsiteX8" fmla="*/ 2005013 w 5072064"/>
                <a:gd name="connsiteY8" fmla="*/ 603250 h 603250"/>
                <a:gd name="connsiteX9" fmla="*/ 2262188 w 5072064"/>
                <a:gd name="connsiteY9" fmla="*/ 603250 h 603250"/>
                <a:gd name="connsiteX10" fmla="*/ 2586038 w 5072064"/>
                <a:gd name="connsiteY10" fmla="*/ 574675 h 603250"/>
                <a:gd name="connsiteX11" fmla="*/ 3043238 w 5072064"/>
                <a:gd name="connsiteY11" fmla="*/ 555625 h 603250"/>
                <a:gd name="connsiteX12" fmla="*/ 3352800 w 5072064"/>
                <a:gd name="connsiteY12" fmla="*/ 560388 h 603250"/>
                <a:gd name="connsiteX13" fmla="*/ 3700463 w 5072064"/>
                <a:gd name="connsiteY13" fmla="*/ 574675 h 603250"/>
                <a:gd name="connsiteX14" fmla="*/ 4014788 w 5072064"/>
                <a:gd name="connsiteY14" fmla="*/ 603250 h 603250"/>
                <a:gd name="connsiteX15" fmla="*/ 4424363 w 5072064"/>
                <a:gd name="connsiteY15" fmla="*/ 588963 h 603250"/>
                <a:gd name="connsiteX16" fmla="*/ 4667250 w 5072064"/>
                <a:gd name="connsiteY16" fmla="*/ 569913 h 603250"/>
                <a:gd name="connsiteX17" fmla="*/ 5072064 w 5072064"/>
                <a:gd name="connsiteY17" fmla="*/ 572294 h 603250"/>
                <a:gd name="connsiteX18" fmla="*/ 5067300 w 5072064"/>
                <a:gd name="connsiteY18" fmla="*/ 41275 h 603250"/>
                <a:gd name="connsiteX19" fmla="*/ 4957762 w 5072064"/>
                <a:gd name="connsiteY19" fmla="*/ 38894 h 603250"/>
                <a:gd name="connsiteX20" fmla="*/ 4833938 w 5072064"/>
                <a:gd name="connsiteY20" fmla="*/ 69850 h 603250"/>
                <a:gd name="connsiteX21" fmla="*/ 4710113 w 5072064"/>
                <a:gd name="connsiteY21" fmla="*/ 3175 h 603250"/>
                <a:gd name="connsiteX22" fmla="*/ 4500563 w 5072064"/>
                <a:gd name="connsiteY22" fmla="*/ 46038 h 603250"/>
                <a:gd name="connsiteX23" fmla="*/ 4252913 w 5072064"/>
                <a:gd name="connsiteY23" fmla="*/ 50800 h 603250"/>
                <a:gd name="connsiteX24" fmla="*/ 4071938 w 5072064"/>
                <a:gd name="connsiteY24" fmla="*/ 41275 h 603250"/>
                <a:gd name="connsiteX25" fmla="*/ 3910013 w 5072064"/>
                <a:gd name="connsiteY25" fmla="*/ 41275 h 603250"/>
                <a:gd name="connsiteX26" fmla="*/ 3786188 w 5072064"/>
                <a:gd name="connsiteY26" fmla="*/ 41275 h 603250"/>
                <a:gd name="connsiteX27" fmla="*/ 3617118 w 5072064"/>
                <a:gd name="connsiteY27" fmla="*/ 69850 h 603250"/>
                <a:gd name="connsiteX28" fmla="*/ 3438525 w 5072064"/>
                <a:gd name="connsiteY28" fmla="*/ 65088 h 603250"/>
                <a:gd name="connsiteX29" fmla="*/ 3200400 w 5072064"/>
                <a:gd name="connsiteY29" fmla="*/ 50800 h 603250"/>
                <a:gd name="connsiteX30" fmla="*/ 3000375 w 5072064"/>
                <a:gd name="connsiteY30" fmla="*/ 46038 h 603250"/>
                <a:gd name="connsiteX31" fmla="*/ 2924174 w 5072064"/>
                <a:gd name="connsiteY31" fmla="*/ 38893 h 603250"/>
                <a:gd name="connsiteX32" fmla="*/ 2738438 w 5072064"/>
                <a:gd name="connsiteY32" fmla="*/ 65088 h 603250"/>
                <a:gd name="connsiteX33" fmla="*/ 2476500 w 5072064"/>
                <a:gd name="connsiteY33" fmla="*/ 31750 h 603250"/>
                <a:gd name="connsiteX34" fmla="*/ 2052638 w 5072064"/>
                <a:gd name="connsiteY34" fmla="*/ 31750 h 603250"/>
                <a:gd name="connsiteX35" fmla="*/ 1804988 w 5072064"/>
                <a:gd name="connsiteY35" fmla="*/ 41275 h 603250"/>
                <a:gd name="connsiteX36" fmla="*/ 1590675 w 5072064"/>
                <a:gd name="connsiteY36" fmla="*/ 31750 h 603250"/>
                <a:gd name="connsiteX37" fmla="*/ 1428750 w 5072064"/>
                <a:gd name="connsiteY37" fmla="*/ 31750 h 603250"/>
                <a:gd name="connsiteX38" fmla="*/ 1243013 w 5072064"/>
                <a:gd name="connsiteY38" fmla="*/ 17463 h 603250"/>
                <a:gd name="connsiteX39" fmla="*/ 1028700 w 5072064"/>
                <a:gd name="connsiteY39" fmla="*/ 12700 h 603250"/>
                <a:gd name="connsiteX40" fmla="*/ 842963 w 5072064"/>
                <a:gd name="connsiteY40" fmla="*/ 31750 h 603250"/>
                <a:gd name="connsiteX41" fmla="*/ 647700 w 5072064"/>
                <a:gd name="connsiteY41" fmla="*/ 17463 h 603250"/>
                <a:gd name="connsiteX42" fmla="*/ 476250 w 5072064"/>
                <a:gd name="connsiteY42" fmla="*/ 26988 h 603250"/>
                <a:gd name="connsiteX43" fmla="*/ 352425 w 5072064"/>
                <a:gd name="connsiteY43" fmla="*/ 36513 h 603250"/>
                <a:gd name="connsiteX44" fmla="*/ 200025 w 5072064"/>
                <a:gd name="connsiteY44" fmla="*/ 3175 h 603250"/>
                <a:gd name="connsiteX45" fmla="*/ 0 w 5072064"/>
                <a:gd name="connsiteY45" fmla="*/ 26988 h 603250"/>
                <a:gd name="connsiteX0" fmla="*/ 0 w 5072064"/>
                <a:gd name="connsiteY0" fmla="*/ 26988 h 603250"/>
                <a:gd name="connsiteX1" fmla="*/ 4763 w 5072064"/>
                <a:gd name="connsiteY1" fmla="*/ 512763 h 603250"/>
                <a:gd name="connsiteX2" fmla="*/ 200025 w 5072064"/>
                <a:gd name="connsiteY2" fmla="*/ 503238 h 603250"/>
                <a:gd name="connsiteX3" fmla="*/ 466725 w 5072064"/>
                <a:gd name="connsiteY3" fmla="*/ 536575 h 603250"/>
                <a:gd name="connsiteX4" fmla="*/ 723900 w 5072064"/>
                <a:gd name="connsiteY4" fmla="*/ 508000 h 603250"/>
                <a:gd name="connsiteX5" fmla="*/ 1009650 w 5072064"/>
                <a:gd name="connsiteY5" fmla="*/ 546100 h 603250"/>
                <a:gd name="connsiteX6" fmla="*/ 1323975 w 5072064"/>
                <a:gd name="connsiteY6" fmla="*/ 555625 h 603250"/>
                <a:gd name="connsiteX7" fmla="*/ 1681163 w 5072064"/>
                <a:gd name="connsiteY7" fmla="*/ 579438 h 603250"/>
                <a:gd name="connsiteX8" fmla="*/ 2005013 w 5072064"/>
                <a:gd name="connsiteY8" fmla="*/ 603250 h 603250"/>
                <a:gd name="connsiteX9" fmla="*/ 2262188 w 5072064"/>
                <a:gd name="connsiteY9" fmla="*/ 603250 h 603250"/>
                <a:gd name="connsiteX10" fmla="*/ 2586038 w 5072064"/>
                <a:gd name="connsiteY10" fmla="*/ 574675 h 603250"/>
                <a:gd name="connsiteX11" fmla="*/ 3043238 w 5072064"/>
                <a:gd name="connsiteY11" fmla="*/ 555625 h 603250"/>
                <a:gd name="connsiteX12" fmla="*/ 3352800 w 5072064"/>
                <a:gd name="connsiteY12" fmla="*/ 560388 h 603250"/>
                <a:gd name="connsiteX13" fmla="*/ 3700463 w 5072064"/>
                <a:gd name="connsiteY13" fmla="*/ 574675 h 603250"/>
                <a:gd name="connsiteX14" fmla="*/ 4014788 w 5072064"/>
                <a:gd name="connsiteY14" fmla="*/ 603250 h 603250"/>
                <a:gd name="connsiteX15" fmla="*/ 4424363 w 5072064"/>
                <a:gd name="connsiteY15" fmla="*/ 588963 h 603250"/>
                <a:gd name="connsiteX16" fmla="*/ 4667250 w 5072064"/>
                <a:gd name="connsiteY16" fmla="*/ 569913 h 603250"/>
                <a:gd name="connsiteX17" fmla="*/ 5072064 w 5072064"/>
                <a:gd name="connsiteY17" fmla="*/ 572294 h 603250"/>
                <a:gd name="connsiteX18" fmla="*/ 5067300 w 5072064"/>
                <a:gd name="connsiteY18" fmla="*/ 41275 h 603250"/>
                <a:gd name="connsiteX19" fmla="*/ 4957762 w 5072064"/>
                <a:gd name="connsiteY19" fmla="*/ 38894 h 603250"/>
                <a:gd name="connsiteX20" fmla="*/ 4841081 w 5072064"/>
                <a:gd name="connsiteY20" fmla="*/ 69850 h 603250"/>
                <a:gd name="connsiteX21" fmla="*/ 4710113 w 5072064"/>
                <a:gd name="connsiteY21" fmla="*/ 3175 h 603250"/>
                <a:gd name="connsiteX22" fmla="*/ 4500563 w 5072064"/>
                <a:gd name="connsiteY22" fmla="*/ 46038 h 603250"/>
                <a:gd name="connsiteX23" fmla="*/ 4252913 w 5072064"/>
                <a:gd name="connsiteY23" fmla="*/ 50800 h 603250"/>
                <a:gd name="connsiteX24" fmla="*/ 4071938 w 5072064"/>
                <a:gd name="connsiteY24" fmla="*/ 41275 h 603250"/>
                <a:gd name="connsiteX25" fmla="*/ 3910013 w 5072064"/>
                <a:gd name="connsiteY25" fmla="*/ 41275 h 603250"/>
                <a:gd name="connsiteX26" fmla="*/ 3786188 w 5072064"/>
                <a:gd name="connsiteY26" fmla="*/ 41275 h 603250"/>
                <a:gd name="connsiteX27" fmla="*/ 3617118 w 5072064"/>
                <a:gd name="connsiteY27" fmla="*/ 69850 h 603250"/>
                <a:gd name="connsiteX28" fmla="*/ 3438525 w 5072064"/>
                <a:gd name="connsiteY28" fmla="*/ 65088 h 603250"/>
                <a:gd name="connsiteX29" fmla="*/ 3200400 w 5072064"/>
                <a:gd name="connsiteY29" fmla="*/ 50800 h 603250"/>
                <a:gd name="connsiteX30" fmla="*/ 3000375 w 5072064"/>
                <a:gd name="connsiteY30" fmla="*/ 46038 h 603250"/>
                <a:gd name="connsiteX31" fmla="*/ 2924174 w 5072064"/>
                <a:gd name="connsiteY31" fmla="*/ 38893 h 603250"/>
                <a:gd name="connsiteX32" fmla="*/ 2738438 w 5072064"/>
                <a:gd name="connsiteY32" fmla="*/ 65088 h 603250"/>
                <a:gd name="connsiteX33" fmla="*/ 2476500 w 5072064"/>
                <a:gd name="connsiteY33" fmla="*/ 31750 h 603250"/>
                <a:gd name="connsiteX34" fmla="*/ 2052638 w 5072064"/>
                <a:gd name="connsiteY34" fmla="*/ 31750 h 603250"/>
                <a:gd name="connsiteX35" fmla="*/ 1804988 w 5072064"/>
                <a:gd name="connsiteY35" fmla="*/ 41275 h 603250"/>
                <a:gd name="connsiteX36" fmla="*/ 1590675 w 5072064"/>
                <a:gd name="connsiteY36" fmla="*/ 31750 h 603250"/>
                <a:gd name="connsiteX37" fmla="*/ 1428750 w 5072064"/>
                <a:gd name="connsiteY37" fmla="*/ 31750 h 603250"/>
                <a:gd name="connsiteX38" fmla="*/ 1243013 w 5072064"/>
                <a:gd name="connsiteY38" fmla="*/ 17463 h 603250"/>
                <a:gd name="connsiteX39" fmla="*/ 1028700 w 5072064"/>
                <a:gd name="connsiteY39" fmla="*/ 12700 h 603250"/>
                <a:gd name="connsiteX40" fmla="*/ 842963 w 5072064"/>
                <a:gd name="connsiteY40" fmla="*/ 31750 h 603250"/>
                <a:gd name="connsiteX41" fmla="*/ 647700 w 5072064"/>
                <a:gd name="connsiteY41" fmla="*/ 17463 h 603250"/>
                <a:gd name="connsiteX42" fmla="*/ 476250 w 5072064"/>
                <a:gd name="connsiteY42" fmla="*/ 26988 h 603250"/>
                <a:gd name="connsiteX43" fmla="*/ 352425 w 5072064"/>
                <a:gd name="connsiteY43" fmla="*/ 36513 h 603250"/>
                <a:gd name="connsiteX44" fmla="*/ 200025 w 5072064"/>
                <a:gd name="connsiteY44" fmla="*/ 3175 h 603250"/>
                <a:gd name="connsiteX45" fmla="*/ 0 w 5072064"/>
                <a:gd name="connsiteY45" fmla="*/ 26988 h 603250"/>
                <a:gd name="connsiteX0" fmla="*/ 0 w 5072064"/>
                <a:gd name="connsiteY0" fmla="*/ 26988 h 603250"/>
                <a:gd name="connsiteX1" fmla="*/ 4763 w 5072064"/>
                <a:gd name="connsiteY1" fmla="*/ 512763 h 603250"/>
                <a:gd name="connsiteX2" fmla="*/ 200025 w 5072064"/>
                <a:gd name="connsiteY2" fmla="*/ 503238 h 603250"/>
                <a:gd name="connsiteX3" fmla="*/ 466725 w 5072064"/>
                <a:gd name="connsiteY3" fmla="*/ 536575 h 603250"/>
                <a:gd name="connsiteX4" fmla="*/ 723900 w 5072064"/>
                <a:gd name="connsiteY4" fmla="*/ 508000 h 603250"/>
                <a:gd name="connsiteX5" fmla="*/ 1009650 w 5072064"/>
                <a:gd name="connsiteY5" fmla="*/ 546100 h 603250"/>
                <a:gd name="connsiteX6" fmla="*/ 1323975 w 5072064"/>
                <a:gd name="connsiteY6" fmla="*/ 555625 h 603250"/>
                <a:gd name="connsiteX7" fmla="*/ 1681163 w 5072064"/>
                <a:gd name="connsiteY7" fmla="*/ 579438 h 603250"/>
                <a:gd name="connsiteX8" fmla="*/ 2005013 w 5072064"/>
                <a:gd name="connsiteY8" fmla="*/ 603250 h 603250"/>
                <a:gd name="connsiteX9" fmla="*/ 2262188 w 5072064"/>
                <a:gd name="connsiteY9" fmla="*/ 603250 h 603250"/>
                <a:gd name="connsiteX10" fmla="*/ 2586038 w 5072064"/>
                <a:gd name="connsiteY10" fmla="*/ 574675 h 603250"/>
                <a:gd name="connsiteX11" fmla="*/ 3043238 w 5072064"/>
                <a:gd name="connsiteY11" fmla="*/ 555625 h 603250"/>
                <a:gd name="connsiteX12" fmla="*/ 3352800 w 5072064"/>
                <a:gd name="connsiteY12" fmla="*/ 560388 h 603250"/>
                <a:gd name="connsiteX13" fmla="*/ 3700463 w 5072064"/>
                <a:gd name="connsiteY13" fmla="*/ 574675 h 603250"/>
                <a:gd name="connsiteX14" fmla="*/ 4014788 w 5072064"/>
                <a:gd name="connsiteY14" fmla="*/ 603250 h 603250"/>
                <a:gd name="connsiteX15" fmla="*/ 4424363 w 5072064"/>
                <a:gd name="connsiteY15" fmla="*/ 588963 h 603250"/>
                <a:gd name="connsiteX16" fmla="*/ 4667250 w 5072064"/>
                <a:gd name="connsiteY16" fmla="*/ 569913 h 603250"/>
                <a:gd name="connsiteX17" fmla="*/ 5072064 w 5072064"/>
                <a:gd name="connsiteY17" fmla="*/ 572294 h 603250"/>
                <a:gd name="connsiteX18" fmla="*/ 5067300 w 5072064"/>
                <a:gd name="connsiteY18" fmla="*/ 41275 h 603250"/>
                <a:gd name="connsiteX19" fmla="*/ 4957762 w 5072064"/>
                <a:gd name="connsiteY19" fmla="*/ 38894 h 603250"/>
                <a:gd name="connsiteX20" fmla="*/ 4841081 w 5072064"/>
                <a:gd name="connsiteY20" fmla="*/ 69850 h 603250"/>
                <a:gd name="connsiteX21" fmla="*/ 4710113 w 5072064"/>
                <a:gd name="connsiteY21" fmla="*/ 3175 h 603250"/>
                <a:gd name="connsiteX22" fmla="*/ 4500563 w 5072064"/>
                <a:gd name="connsiteY22" fmla="*/ 46038 h 603250"/>
                <a:gd name="connsiteX23" fmla="*/ 4210050 w 5072064"/>
                <a:gd name="connsiteY23" fmla="*/ 36513 h 603250"/>
                <a:gd name="connsiteX24" fmla="*/ 4071938 w 5072064"/>
                <a:gd name="connsiteY24" fmla="*/ 41275 h 603250"/>
                <a:gd name="connsiteX25" fmla="*/ 3910013 w 5072064"/>
                <a:gd name="connsiteY25" fmla="*/ 41275 h 603250"/>
                <a:gd name="connsiteX26" fmla="*/ 3786188 w 5072064"/>
                <a:gd name="connsiteY26" fmla="*/ 41275 h 603250"/>
                <a:gd name="connsiteX27" fmla="*/ 3617118 w 5072064"/>
                <a:gd name="connsiteY27" fmla="*/ 69850 h 603250"/>
                <a:gd name="connsiteX28" fmla="*/ 3438525 w 5072064"/>
                <a:gd name="connsiteY28" fmla="*/ 65088 h 603250"/>
                <a:gd name="connsiteX29" fmla="*/ 3200400 w 5072064"/>
                <a:gd name="connsiteY29" fmla="*/ 50800 h 603250"/>
                <a:gd name="connsiteX30" fmla="*/ 3000375 w 5072064"/>
                <a:gd name="connsiteY30" fmla="*/ 46038 h 603250"/>
                <a:gd name="connsiteX31" fmla="*/ 2924174 w 5072064"/>
                <a:gd name="connsiteY31" fmla="*/ 38893 h 603250"/>
                <a:gd name="connsiteX32" fmla="*/ 2738438 w 5072064"/>
                <a:gd name="connsiteY32" fmla="*/ 65088 h 603250"/>
                <a:gd name="connsiteX33" fmla="*/ 2476500 w 5072064"/>
                <a:gd name="connsiteY33" fmla="*/ 31750 h 603250"/>
                <a:gd name="connsiteX34" fmla="*/ 2052638 w 5072064"/>
                <a:gd name="connsiteY34" fmla="*/ 31750 h 603250"/>
                <a:gd name="connsiteX35" fmla="*/ 1804988 w 5072064"/>
                <a:gd name="connsiteY35" fmla="*/ 41275 h 603250"/>
                <a:gd name="connsiteX36" fmla="*/ 1590675 w 5072064"/>
                <a:gd name="connsiteY36" fmla="*/ 31750 h 603250"/>
                <a:gd name="connsiteX37" fmla="*/ 1428750 w 5072064"/>
                <a:gd name="connsiteY37" fmla="*/ 31750 h 603250"/>
                <a:gd name="connsiteX38" fmla="*/ 1243013 w 5072064"/>
                <a:gd name="connsiteY38" fmla="*/ 17463 h 603250"/>
                <a:gd name="connsiteX39" fmla="*/ 1028700 w 5072064"/>
                <a:gd name="connsiteY39" fmla="*/ 12700 h 603250"/>
                <a:gd name="connsiteX40" fmla="*/ 842963 w 5072064"/>
                <a:gd name="connsiteY40" fmla="*/ 31750 h 603250"/>
                <a:gd name="connsiteX41" fmla="*/ 647700 w 5072064"/>
                <a:gd name="connsiteY41" fmla="*/ 17463 h 603250"/>
                <a:gd name="connsiteX42" fmla="*/ 476250 w 5072064"/>
                <a:gd name="connsiteY42" fmla="*/ 26988 h 603250"/>
                <a:gd name="connsiteX43" fmla="*/ 352425 w 5072064"/>
                <a:gd name="connsiteY43" fmla="*/ 36513 h 603250"/>
                <a:gd name="connsiteX44" fmla="*/ 200025 w 5072064"/>
                <a:gd name="connsiteY44" fmla="*/ 3175 h 603250"/>
                <a:gd name="connsiteX45" fmla="*/ 0 w 5072064"/>
                <a:gd name="connsiteY45" fmla="*/ 26988 h 603250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41081 w 5072064"/>
                <a:gd name="connsiteY20" fmla="*/ 66675 h 600075"/>
                <a:gd name="connsiteX21" fmla="*/ 4710113 w 5072064"/>
                <a:gd name="connsiteY21" fmla="*/ 0 h 600075"/>
                <a:gd name="connsiteX22" fmla="*/ 4500563 w 5072064"/>
                <a:gd name="connsiteY22" fmla="*/ 42863 h 600075"/>
                <a:gd name="connsiteX23" fmla="*/ 4210050 w 5072064"/>
                <a:gd name="connsiteY23" fmla="*/ 33338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41081 w 5072064"/>
                <a:gd name="connsiteY20" fmla="*/ 66675 h 600075"/>
                <a:gd name="connsiteX21" fmla="*/ 4710113 w 5072064"/>
                <a:gd name="connsiteY21" fmla="*/ 0 h 600075"/>
                <a:gd name="connsiteX22" fmla="*/ 4500563 w 5072064"/>
                <a:gd name="connsiteY22" fmla="*/ 42863 h 600075"/>
                <a:gd name="connsiteX23" fmla="*/ 4210050 w 5072064"/>
                <a:gd name="connsiteY23" fmla="*/ 33338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45843 w 5072064"/>
                <a:gd name="connsiteY20" fmla="*/ 66675 h 600075"/>
                <a:gd name="connsiteX21" fmla="*/ 4710113 w 5072064"/>
                <a:gd name="connsiteY21" fmla="*/ 0 h 600075"/>
                <a:gd name="connsiteX22" fmla="*/ 4500563 w 5072064"/>
                <a:gd name="connsiteY22" fmla="*/ 42863 h 600075"/>
                <a:gd name="connsiteX23" fmla="*/ 4210050 w 5072064"/>
                <a:gd name="connsiteY23" fmla="*/ 33338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41080 w 5072064"/>
                <a:gd name="connsiteY20" fmla="*/ 66675 h 600075"/>
                <a:gd name="connsiteX21" fmla="*/ 4710113 w 5072064"/>
                <a:gd name="connsiteY21" fmla="*/ 0 h 600075"/>
                <a:gd name="connsiteX22" fmla="*/ 4500563 w 5072064"/>
                <a:gd name="connsiteY22" fmla="*/ 42863 h 600075"/>
                <a:gd name="connsiteX23" fmla="*/ 4210050 w 5072064"/>
                <a:gd name="connsiteY23" fmla="*/ 33338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33936 w 5072064"/>
                <a:gd name="connsiteY20" fmla="*/ 38100 h 600075"/>
                <a:gd name="connsiteX21" fmla="*/ 4710113 w 5072064"/>
                <a:gd name="connsiteY21" fmla="*/ 0 h 600075"/>
                <a:gd name="connsiteX22" fmla="*/ 4500563 w 5072064"/>
                <a:gd name="connsiteY22" fmla="*/ 42863 h 600075"/>
                <a:gd name="connsiteX23" fmla="*/ 4210050 w 5072064"/>
                <a:gd name="connsiteY23" fmla="*/ 33338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41080 w 5072064"/>
                <a:gd name="connsiteY20" fmla="*/ 35719 h 600075"/>
                <a:gd name="connsiteX21" fmla="*/ 4710113 w 5072064"/>
                <a:gd name="connsiteY21" fmla="*/ 0 h 600075"/>
                <a:gd name="connsiteX22" fmla="*/ 4500563 w 5072064"/>
                <a:gd name="connsiteY22" fmla="*/ 42863 h 600075"/>
                <a:gd name="connsiteX23" fmla="*/ 4210050 w 5072064"/>
                <a:gd name="connsiteY23" fmla="*/ 33338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41080 w 5072064"/>
                <a:gd name="connsiteY20" fmla="*/ 35719 h 600075"/>
                <a:gd name="connsiteX21" fmla="*/ 4679156 w 5072064"/>
                <a:gd name="connsiteY21" fmla="*/ 28575 h 600075"/>
                <a:gd name="connsiteX22" fmla="*/ 4500563 w 5072064"/>
                <a:gd name="connsiteY22" fmla="*/ 42863 h 600075"/>
                <a:gd name="connsiteX23" fmla="*/ 4210050 w 5072064"/>
                <a:gd name="connsiteY23" fmla="*/ 33338 h 600075"/>
                <a:gd name="connsiteX24" fmla="*/ 4071938 w 5072064"/>
                <a:gd name="connsiteY24" fmla="*/ 38100 h 600075"/>
                <a:gd name="connsiteX25" fmla="*/ 3910013 w 5072064"/>
                <a:gd name="connsiteY25" fmla="*/ 38100 h 600075"/>
                <a:gd name="connsiteX26" fmla="*/ 3786188 w 5072064"/>
                <a:gd name="connsiteY26" fmla="*/ 38100 h 600075"/>
                <a:gd name="connsiteX27" fmla="*/ 3617118 w 5072064"/>
                <a:gd name="connsiteY27" fmla="*/ 66675 h 600075"/>
                <a:gd name="connsiteX28" fmla="*/ 3438525 w 5072064"/>
                <a:gd name="connsiteY28" fmla="*/ 61913 h 600075"/>
                <a:gd name="connsiteX29" fmla="*/ 3200400 w 5072064"/>
                <a:gd name="connsiteY29" fmla="*/ 47625 h 600075"/>
                <a:gd name="connsiteX30" fmla="*/ 3000375 w 5072064"/>
                <a:gd name="connsiteY30" fmla="*/ 42863 h 600075"/>
                <a:gd name="connsiteX31" fmla="*/ 2924174 w 5072064"/>
                <a:gd name="connsiteY31" fmla="*/ 35718 h 600075"/>
                <a:gd name="connsiteX32" fmla="*/ 2738438 w 5072064"/>
                <a:gd name="connsiteY32" fmla="*/ 61913 h 600075"/>
                <a:gd name="connsiteX33" fmla="*/ 2476500 w 5072064"/>
                <a:gd name="connsiteY33" fmla="*/ 28575 h 600075"/>
                <a:gd name="connsiteX34" fmla="*/ 2052638 w 5072064"/>
                <a:gd name="connsiteY34" fmla="*/ 28575 h 600075"/>
                <a:gd name="connsiteX35" fmla="*/ 1804988 w 5072064"/>
                <a:gd name="connsiteY35" fmla="*/ 38100 h 600075"/>
                <a:gd name="connsiteX36" fmla="*/ 1590675 w 5072064"/>
                <a:gd name="connsiteY36" fmla="*/ 28575 h 600075"/>
                <a:gd name="connsiteX37" fmla="*/ 1428750 w 5072064"/>
                <a:gd name="connsiteY37" fmla="*/ 28575 h 600075"/>
                <a:gd name="connsiteX38" fmla="*/ 1243013 w 5072064"/>
                <a:gd name="connsiteY38" fmla="*/ 14288 h 600075"/>
                <a:gd name="connsiteX39" fmla="*/ 1028700 w 5072064"/>
                <a:gd name="connsiteY39" fmla="*/ 9525 h 600075"/>
                <a:gd name="connsiteX40" fmla="*/ 842963 w 5072064"/>
                <a:gd name="connsiteY40" fmla="*/ 28575 h 600075"/>
                <a:gd name="connsiteX41" fmla="*/ 647700 w 5072064"/>
                <a:gd name="connsiteY41" fmla="*/ 14288 h 600075"/>
                <a:gd name="connsiteX42" fmla="*/ 476250 w 5072064"/>
                <a:gd name="connsiteY42" fmla="*/ 23813 h 600075"/>
                <a:gd name="connsiteX43" fmla="*/ 352425 w 5072064"/>
                <a:gd name="connsiteY43" fmla="*/ 33338 h 600075"/>
                <a:gd name="connsiteX44" fmla="*/ 200025 w 5072064"/>
                <a:gd name="connsiteY44" fmla="*/ 0 h 600075"/>
                <a:gd name="connsiteX45" fmla="*/ 0 w 5072064"/>
                <a:gd name="connsiteY45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41080 w 5072064"/>
                <a:gd name="connsiteY20" fmla="*/ 35719 h 600075"/>
                <a:gd name="connsiteX21" fmla="*/ 4774406 w 5072064"/>
                <a:gd name="connsiteY21" fmla="*/ 30956 h 600075"/>
                <a:gd name="connsiteX22" fmla="*/ 4679156 w 5072064"/>
                <a:gd name="connsiteY22" fmla="*/ 28575 h 600075"/>
                <a:gd name="connsiteX23" fmla="*/ 4500563 w 5072064"/>
                <a:gd name="connsiteY23" fmla="*/ 42863 h 600075"/>
                <a:gd name="connsiteX24" fmla="*/ 4210050 w 5072064"/>
                <a:gd name="connsiteY24" fmla="*/ 33338 h 600075"/>
                <a:gd name="connsiteX25" fmla="*/ 4071938 w 5072064"/>
                <a:gd name="connsiteY25" fmla="*/ 38100 h 600075"/>
                <a:gd name="connsiteX26" fmla="*/ 3910013 w 5072064"/>
                <a:gd name="connsiteY26" fmla="*/ 38100 h 600075"/>
                <a:gd name="connsiteX27" fmla="*/ 3786188 w 5072064"/>
                <a:gd name="connsiteY27" fmla="*/ 38100 h 600075"/>
                <a:gd name="connsiteX28" fmla="*/ 3617118 w 5072064"/>
                <a:gd name="connsiteY28" fmla="*/ 66675 h 600075"/>
                <a:gd name="connsiteX29" fmla="*/ 3438525 w 5072064"/>
                <a:gd name="connsiteY29" fmla="*/ 61913 h 600075"/>
                <a:gd name="connsiteX30" fmla="*/ 3200400 w 5072064"/>
                <a:gd name="connsiteY30" fmla="*/ 47625 h 600075"/>
                <a:gd name="connsiteX31" fmla="*/ 3000375 w 5072064"/>
                <a:gd name="connsiteY31" fmla="*/ 42863 h 600075"/>
                <a:gd name="connsiteX32" fmla="*/ 2924174 w 5072064"/>
                <a:gd name="connsiteY32" fmla="*/ 35718 h 600075"/>
                <a:gd name="connsiteX33" fmla="*/ 2738438 w 5072064"/>
                <a:gd name="connsiteY33" fmla="*/ 61913 h 600075"/>
                <a:gd name="connsiteX34" fmla="*/ 2476500 w 5072064"/>
                <a:gd name="connsiteY34" fmla="*/ 28575 h 600075"/>
                <a:gd name="connsiteX35" fmla="*/ 2052638 w 5072064"/>
                <a:gd name="connsiteY35" fmla="*/ 28575 h 600075"/>
                <a:gd name="connsiteX36" fmla="*/ 1804988 w 5072064"/>
                <a:gd name="connsiteY36" fmla="*/ 38100 h 600075"/>
                <a:gd name="connsiteX37" fmla="*/ 1590675 w 5072064"/>
                <a:gd name="connsiteY37" fmla="*/ 28575 h 600075"/>
                <a:gd name="connsiteX38" fmla="*/ 1428750 w 5072064"/>
                <a:gd name="connsiteY38" fmla="*/ 28575 h 600075"/>
                <a:gd name="connsiteX39" fmla="*/ 1243013 w 5072064"/>
                <a:gd name="connsiteY39" fmla="*/ 14288 h 600075"/>
                <a:gd name="connsiteX40" fmla="*/ 1028700 w 5072064"/>
                <a:gd name="connsiteY40" fmla="*/ 9525 h 600075"/>
                <a:gd name="connsiteX41" fmla="*/ 842963 w 5072064"/>
                <a:gd name="connsiteY41" fmla="*/ 28575 h 600075"/>
                <a:gd name="connsiteX42" fmla="*/ 647700 w 5072064"/>
                <a:gd name="connsiteY42" fmla="*/ 14288 h 600075"/>
                <a:gd name="connsiteX43" fmla="*/ 476250 w 5072064"/>
                <a:gd name="connsiteY43" fmla="*/ 23813 h 600075"/>
                <a:gd name="connsiteX44" fmla="*/ 352425 w 5072064"/>
                <a:gd name="connsiteY44" fmla="*/ 33338 h 600075"/>
                <a:gd name="connsiteX45" fmla="*/ 200025 w 5072064"/>
                <a:gd name="connsiteY45" fmla="*/ 0 h 600075"/>
                <a:gd name="connsiteX46" fmla="*/ 0 w 5072064"/>
                <a:gd name="connsiteY46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41080 w 5072064"/>
                <a:gd name="connsiteY20" fmla="*/ 35719 h 600075"/>
                <a:gd name="connsiteX21" fmla="*/ 4774406 w 5072064"/>
                <a:gd name="connsiteY21" fmla="*/ 30956 h 600075"/>
                <a:gd name="connsiteX22" fmla="*/ 4679156 w 5072064"/>
                <a:gd name="connsiteY22" fmla="*/ 28575 h 600075"/>
                <a:gd name="connsiteX23" fmla="*/ 4500563 w 5072064"/>
                <a:gd name="connsiteY23" fmla="*/ 42863 h 600075"/>
                <a:gd name="connsiteX24" fmla="*/ 4210050 w 5072064"/>
                <a:gd name="connsiteY24" fmla="*/ 33338 h 600075"/>
                <a:gd name="connsiteX25" fmla="*/ 4071938 w 5072064"/>
                <a:gd name="connsiteY25" fmla="*/ 38100 h 600075"/>
                <a:gd name="connsiteX26" fmla="*/ 3910013 w 5072064"/>
                <a:gd name="connsiteY26" fmla="*/ 38100 h 600075"/>
                <a:gd name="connsiteX27" fmla="*/ 3786188 w 5072064"/>
                <a:gd name="connsiteY27" fmla="*/ 38100 h 600075"/>
                <a:gd name="connsiteX28" fmla="*/ 3617118 w 5072064"/>
                <a:gd name="connsiteY28" fmla="*/ 66675 h 600075"/>
                <a:gd name="connsiteX29" fmla="*/ 3438525 w 5072064"/>
                <a:gd name="connsiteY29" fmla="*/ 61913 h 600075"/>
                <a:gd name="connsiteX30" fmla="*/ 3200400 w 5072064"/>
                <a:gd name="connsiteY30" fmla="*/ 47625 h 600075"/>
                <a:gd name="connsiteX31" fmla="*/ 3000375 w 5072064"/>
                <a:gd name="connsiteY31" fmla="*/ 42863 h 600075"/>
                <a:gd name="connsiteX32" fmla="*/ 2924174 w 5072064"/>
                <a:gd name="connsiteY32" fmla="*/ 35718 h 600075"/>
                <a:gd name="connsiteX33" fmla="*/ 2738438 w 5072064"/>
                <a:gd name="connsiteY33" fmla="*/ 61913 h 600075"/>
                <a:gd name="connsiteX34" fmla="*/ 2476500 w 5072064"/>
                <a:gd name="connsiteY34" fmla="*/ 28575 h 600075"/>
                <a:gd name="connsiteX35" fmla="*/ 2052638 w 5072064"/>
                <a:gd name="connsiteY35" fmla="*/ 28575 h 600075"/>
                <a:gd name="connsiteX36" fmla="*/ 1804988 w 5072064"/>
                <a:gd name="connsiteY36" fmla="*/ 38100 h 600075"/>
                <a:gd name="connsiteX37" fmla="*/ 1590675 w 5072064"/>
                <a:gd name="connsiteY37" fmla="*/ 28575 h 600075"/>
                <a:gd name="connsiteX38" fmla="*/ 1428750 w 5072064"/>
                <a:gd name="connsiteY38" fmla="*/ 28575 h 600075"/>
                <a:gd name="connsiteX39" fmla="*/ 1243013 w 5072064"/>
                <a:gd name="connsiteY39" fmla="*/ 14288 h 600075"/>
                <a:gd name="connsiteX40" fmla="*/ 1028700 w 5072064"/>
                <a:gd name="connsiteY40" fmla="*/ 9525 h 600075"/>
                <a:gd name="connsiteX41" fmla="*/ 842963 w 5072064"/>
                <a:gd name="connsiteY41" fmla="*/ 28575 h 600075"/>
                <a:gd name="connsiteX42" fmla="*/ 647700 w 5072064"/>
                <a:gd name="connsiteY42" fmla="*/ 14288 h 600075"/>
                <a:gd name="connsiteX43" fmla="*/ 476250 w 5072064"/>
                <a:gd name="connsiteY43" fmla="*/ 23813 h 600075"/>
                <a:gd name="connsiteX44" fmla="*/ 352425 w 5072064"/>
                <a:gd name="connsiteY44" fmla="*/ 33338 h 600075"/>
                <a:gd name="connsiteX45" fmla="*/ 200025 w 5072064"/>
                <a:gd name="connsiteY45" fmla="*/ 0 h 600075"/>
                <a:gd name="connsiteX46" fmla="*/ 0 w 5072064"/>
                <a:gd name="connsiteY46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41080 w 5072064"/>
                <a:gd name="connsiteY20" fmla="*/ 35719 h 600075"/>
                <a:gd name="connsiteX21" fmla="*/ 4774406 w 5072064"/>
                <a:gd name="connsiteY21" fmla="*/ 30956 h 600075"/>
                <a:gd name="connsiteX22" fmla="*/ 4679156 w 5072064"/>
                <a:gd name="connsiteY22" fmla="*/ 28575 h 600075"/>
                <a:gd name="connsiteX23" fmla="*/ 4500563 w 5072064"/>
                <a:gd name="connsiteY23" fmla="*/ 42863 h 600075"/>
                <a:gd name="connsiteX24" fmla="*/ 4210050 w 5072064"/>
                <a:gd name="connsiteY24" fmla="*/ 33338 h 600075"/>
                <a:gd name="connsiteX25" fmla="*/ 4071938 w 5072064"/>
                <a:gd name="connsiteY25" fmla="*/ 38100 h 600075"/>
                <a:gd name="connsiteX26" fmla="*/ 3910013 w 5072064"/>
                <a:gd name="connsiteY26" fmla="*/ 38100 h 600075"/>
                <a:gd name="connsiteX27" fmla="*/ 3786188 w 5072064"/>
                <a:gd name="connsiteY27" fmla="*/ 38100 h 600075"/>
                <a:gd name="connsiteX28" fmla="*/ 3617118 w 5072064"/>
                <a:gd name="connsiteY28" fmla="*/ 66675 h 600075"/>
                <a:gd name="connsiteX29" fmla="*/ 3438525 w 5072064"/>
                <a:gd name="connsiteY29" fmla="*/ 61913 h 600075"/>
                <a:gd name="connsiteX30" fmla="*/ 3200400 w 5072064"/>
                <a:gd name="connsiteY30" fmla="*/ 47625 h 600075"/>
                <a:gd name="connsiteX31" fmla="*/ 3000375 w 5072064"/>
                <a:gd name="connsiteY31" fmla="*/ 42863 h 600075"/>
                <a:gd name="connsiteX32" fmla="*/ 2924174 w 5072064"/>
                <a:gd name="connsiteY32" fmla="*/ 35718 h 600075"/>
                <a:gd name="connsiteX33" fmla="*/ 2738438 w 5072064"/>
                <a:gd name="connsiteY33" fmla="*/ 61913 h 600075"/>
                <a:gd name="connsiteX34" fmla="*/ 2476500 w 5072064"/>
                <a:gd name="connsiteY34" fmla="*/ 28575 h 600075"/>
                <a:gd name="connsiteX35" fmla="*/ 2052638 w 5072064"/>
                <a:gd name="connsiteY35" fmla="*/ 28575 h 600075"/>
                <a:gd name="connsiteX36" fmla="*/ 1804988 w 5072064"/>
                <a:gd name="connsiteY36" fmla="*/ 38100 h 600075"/>
                <a:gd name="connsiteX37" fmla="*/ 1590675 w 5072064"/>
                <a:gd name="connsiteY37" fmla="*/ 28575 h 600075"/>
                <a:gd name="connsiteX38" fmla="*/ 1428750 w 5072064"/>
                <a:gd name="connsiteY38" fmla="*/ 28575 h 600075"/>
                <a:gd name="connsiteX39" fmla="*/ 1243013 w 5072064"/>
                <a:gd name="connsiteY39" fmla="*/ 14288 h 600075"/>
                <a:gd name="connsiteX40" fmla="*/ 1028700 w 5072064"/>
                <a:gd name="connsiteY40" fmla="*/ 9525 h 600075"/>
                <a:gd name="connsiteX41" fmla="*/ 842963 w 5072064"/>
                <a:gd name="connsiteY41" fmla="*/ 28575 h 600075"/>
                <a:gd name="connsiteX42" fmla="*/ 647700 w 5072064"/>
                <a:gd name="connsiteY42" fmla="*/ 14288 h 600075"/>
                <a:gd name="connsiteX43" fmla="*/ 476250 w 5072064"/>
                <a:gd name="connsiteY43" fmla="*/ 23813 h 600075"/>
                <a:gd name="connsiteX44" fmla="*/ 352425 w 5072064"/>
                <a:gd name="connsiteY44" fmla="*/ 33338 h 600075"/>
                <a:gd name="connsiteX45" fmla="*/ 200025 w 5072064"/>
                <a:gd name="connsiteY45" fmla="*/ 0 h 600075"/>
                <a:gd name="connsiteX46" fmla="*/ 0 w 5072064"/>
                <a:gd name="connsiteY46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41080 w 5072064"/>
                <a:gd name="connsiteY20" fmla="*/ 35719 h 600075"/>
                <a:gd name="connsiteX21" fmla="*/ 4783931 w 5072064"/>
                <a:gd name="connsiteY21" fmla="*/ 28575 h 600075"/>
                <a:gd name="connsiteX22" fmla="*/ 4679156 w 5072064"/>
                <a:gd name="connsiteY22" fmla="*/ 28575 h 600075"/>
                <a:gd name="connsiteX23" fmla="*/ 4500563 w 5072064"/>
                <a:gd name="connsiteY23" fmla="*/ 42863 h 600075"/>
                <a:gd name="connsiteX24" fmla="*/ 4210050 w 5072064"/>
                <a:gd name="connsiteY24" fmla="*/ 33338 h 600075"/>
                <a:gd name="connsiteX25" fmla="*/ 4071938 w 5072064"/>
                <a:gd name="connsiteY25" fmla="*/ 38100 h 600075"/>
                <a:gd name="connsiteX26" fmla="*/ 3910013 w 5072064"/>
                <a:gd name="connsiteY26" fmla="*/ 38100 h 600075"/>
                <a:gd name="connsiteX27" fmla="*/ 3786188 w 5072064"/>
                <a:gd name="connsiteY27" fmla="*/ 38100 h 600075"/>
                <a:gd name="connsiteX28" fmla="*/ 3617118 w 5072064"/>
                <a:gd name="connsiteY28" fmla="*/ 66675 h 600075"/>
                <a:gd name="connsiteX29" fmla="*/ 3438525 w 5072064"/>
                <a:gd name="connsiteY29" fmla="*/ 61913 h 600075"/>
                <a:gd name="connsiteX30" fmla="*/ 3200400 w 5072064"/>
                <a:gd name="connsiteY30" fmla="*/ 47625 h 600075"/>
                <a:gd name="connsiteX31" fmla="*/ 3000375 w 5072064"/>
                <a:gd name="connsiteY31" fmla="*/ 42863 h 600075"/>
                <a:gd name="connsiteX32" fmla="*/ 2924174 w 5072064"/>
                <a:gd name="connsiteY32" fmla="*/ 35718 h 600075"/>
                <a:gd name="connsiteX33" fmla="*/ 2738438 w 5072064"/>
                <a:gd name="connsiteY33" fmla="*/ 61913 h 600075"/>
                <a:gd name="connsiteX34" fmla="*/ 2476500 w 5072064"/>
                <a:gd name="connsiteY34" fmla="*/ 28575 h 600075"/>
                <a:gd name="connsiteX35" fmla="*/ 2052638 w 5072064"/>
                <a:gd name="connsiteY35" fmla="*/ 28575 h 600075"/>
                <a:gd name="connsiteX36" fmla="*/ 1804988 w 5072064"/>
                <a:gd name="connsiteY36" fmla="*/ 38100 h 600075"/>
                <a:gd name="connsiteX37" fmla="*/ 1590675 w 5072064"/>
                <a:gd name="connsiteY37" fmla="*/ 28575 h 600075"/>
                <a:gd name="connsiteX38" fmla="*/ 1428750 w 5072064"/>
                <a:gd name="connsiteY38" fmla="*/ 28575 h 600075"/>
                <a:gd name="connsiteX39" fmla="*/ 1243013 w 5072064"/>
                <a:gd name="connsiteY39" fmla="*/ 14288 h 600075"/>
                <a:gd name="connsiteX40" fmla="*/ 1028700 w 5072064"/>
                <a:gd name="connsiteY40" fmla="*/ 9525 h 600075"/>
                <a:gd name="connsiteX41" fmla="*/ 842963 w 5072064"/>
                <a:gd name="connsiteY41" fmla="*/ 28575 h 600075"/>
                <a:gd name="connsiteX42" fmla="*/ 647700 w 5072064"/>
                <a:gd name="connsiteY42" fmla="*/ 14288 h 600075"/>
                <a:gd name="connsiteX43" fmla="*/ 476250 w 5072064"/>
                <a:gd name="connsiteY43" fmla="*/ 23813 h 600075"/>
                <a:gd name="connsiteX44" fmla="*/ 352425 w 5072064"/>
                <a:gd name="connsiteY44" fmla="*/ 33338 h 600075"/>
                <a:gd name="connsiteX45" fmla="*/ 200025 w 5072064"/>
                <a:gd name="connsiteY45" fmla="*/ 0 h 600075"/>
                <a:gd name="connsiteX46" fmla="*/ 0 w 5072064"/>
                <a:gd name="connsiteY46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38699 w 5072064"/>
                <a:gd name="connsiteY20" fmla="*/ 66675 h 600075"/>
                <a:gd name="connsiteX21" fmla="*/ 4783931 w 5072064"/>
                <a:gd name="connsiteY21" fmla="*/ 28575 h 600075"/>
                <a:gd name="connsiteX22" fmla="*/ 4679156 w 5072064"/>
                <a:gd name="connsiteY22" fmla="*/ 28575 h 600075"/>
                <a:gd name="connsiteX23" fmla="*/ 4500563 w 5072064"/>
                <a:gd name="connsiteY23" fmla="*/ 42863 h 600075"/>
                <a:gd name="connsiteX24" fmla="*/ 4210050 w 5072064"/>
                <a:gd name="connsiteY24" fmla="*/ 33338 h 600075"/>
                <a:gd name="connsiteX25" fmla="*/ 4071938 w 5072064"/>
                <a:gd name="connsiteY25" fmla="*/ 38100 h 600075"/>
                <a:gd name="connsiteX26" fmla="*/ 3910013 w 5072064"/>
                <a:gd name="connsiteY26" fmla="*/ 38100 h 600075"/>
                <a:gd name="connsiteX27" fmla="*/ 3786188 w 5072064"/>
                <a:gd name="connsiteY27" fmla="*/ 38100 h 600075"/>
                <a:gd name="connsiteX28" fmla="*/ 3617118 w 5072064"/>
                <a:gd name="connsiteY28" fmla="*/ 66675 h 600075"/>
                <a:gd name="connsiteX29" fmla="*/ 3438525 w 5072064"/>
                <a:gd name="connsiteY29" fmla="*/ 61913 h 600075"/>
                <a:gd name="connsiteX30" fmla="*/ 3200400 w 5072064"/>
                <a:gd name="connsiteY30" fmla="*/ 47625 h 600075"/>
                <a:gd name="connsiteX31" fmla="*/ 3000375 w 5072064"/>
                <a:gd name="connsiteY31" fmla="*/ 42863 h 600075"/>
                <a:gd name="connsiteX32" fmla="*/ 2924174 w 5072064"/>
                <a:gd name="connsiteY32" fmla="*/ 35718 h 600075"/>
                <a:gd name="connsiteX33" fmla="*/ 2738438 w 5072064"/>
                <a:gd name="connsiteY33" fmla="*/ 61913 h 600075"/>
                <a:gd name="connsiteX34" fmla="*/ 2476500 w 5072064"/>
                <a:gd name="connsiteY34" fmla="*/ 28575 h 600075"/>
                <a:gd name="connsiteX35" fmla="*/ 2052638 w 5072064"/>
                <a:gd name="connsiteY35" fmla="*/ 28575 h 600075"/>
                <a:gd name="connsiteX36" fmla="*/ 1804988 w 5072064"/>
                <a:gd name="connsiteY36" fmla="*/ 38100 h 600075"/>
                <a:gd name="connsiteX37" fmla="*/ 1590675 w 5072064"/>
                <a:gd name="connsiteY37" fmla="*/ 28575 h 600075"/>
                <a:gd name="connsiteX38" fmla="*/ 1428750 w 5072064"/>
                <a:gd name="connsiteY38" fmla="*/ 28575 h 600075"/>
                <a:gd name="connsiteX39" fmla="*/ 1243013 w 5072064"/>
                <a:gd name="connsiteY39" fmla="*/ 14288 h 600075"/>
                <a:gd name="connsiteX40" fmla="*/ 1028700 w 5072064"/>
                <a:gd name="connsiteY40" fmla="*/ 9525 h 600075"/>
                <a:gd name="connsiteX41" fmla="*/ 842963 w 5072064"/>
                <a:gd name="connsiteY41" fmla="*/ 28575 h 600075"/>
                <a:gd name="connsiteX42" fmla="*/ 647700 w 5072064"/>
                <a:gd name="connsiteY42" fmla="*/ 14288 h 600075"/>
                <a:gd name="connsiteX43" fmla="*/ 476250 w 5072064"/>
                <a:gd name="connsiteY43" fmla="*/ 23813 h 600075"/>
                <a:gd name="connsiteX44" fmla="*/ 352425 w 5072064"/>
                <a:gd name="connsiteY44" fmla="*/ 33338 h 600075"/>
                <a:gd name="connsiteX45" fmla="*/ 200025 w 5072064"/>
                <a:gd name="connsiteY45" fmla="*/ 0 h 600075"/>
                <a:gd name="connsiteX46" fmla="*/ 0 w 5072064"/>
                <a:gd name="connsiteY46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55368 w 5072064"/>
                <a:gd name="connsiteY20" fmla="*/ 66675 h 600075"/>
                <a:gd name="connsiteX21" fmla="*/ 4783931 w 5072064"/>
                <a:gd name="connsiteY21" fmla="*/ 28575 h 600075"/>
                <a:gd name="connsiteX22" fmla="*/ 4679156 w 5072064"/>
                <a:gd name="connsiteY22" fmla="*/ 28575 h 600075"/>
                <a:gd name="connsiteX23" fmla="*/ 4500563 w 5072064"/>
                <a:gd name="connsiteY23" fmla="*/ 42863 h 600075"/>
                <a:gd name="connsiteX24" fmla="*/ 4210050 w 5072064"/>
                <a:gd name="connsiteY24" fmla="*/ 33338 h 600075"/>
                <a:gd name="connsiteX25" fmla="*/ 4071938 w 5072064"/>
                <a:gd name="connsiteY25" fmla="*/ 38100 h 600075"/>
                <a:gd name="connsiteX26" fmla="*/ 3910013 w 5072064"/>
                <a:gd name="connsiteY26" fmla="*/ 38100 h 600075"/>
                <a:gd name="connsiteX27" fmla="*/ 3786188 w 5072064"/>
                <a:gd name="connsiteY27" fmla="*/ 38100 h 600075"/>
                <a:gd name="connsiteX28" fmla="*/ 3617118 w 5072064"/>
                <a:gd name="connsiteY28" fmla="*/ 66675 h 600075"/>
                <a:gd name="connsiteX29" fmla="*/ 3438525 w 5072064"/>
                <a:gd name="connsiteY29" fmla="*/ 61913 h 600075"/>
                <a:gd name="connsiteX30" fmla="*/ 3200400 w 5072064"/>
                <a:gd name="connsiteY30" fmla="*/ 47625 h 600075"/>
                <a:gd name="connsiteX31" fmla="*/ 3000375 w 5072064"/>
                <a:gd name="connsiteY31" fmla="*/ 42863 h 600075"/>
                <a:gd name="connsiteX32" fmla="*/ 2924174 w 5072064"/>
                <a:gd name="connsiteY32" fmla="*/ 35718 h 600075"/>
                <a:gd name="connsiteX33" fmla="*/ 2738438 w 5072064"/>
                <a:gd name="connsiteY33" fmla="*/ 61913 h 600075"/>
                <a:gd name="connsiteX34" fmla="*/ 2476500 w 5072064"/>
                <a:gd name="connsiteY34" fmla="*/ 28575 h 600075"/>
                <a:gd name="connsiteX35" fmla="*/ 2052638 w 5072064"/>
                <a:gd name="connsiteY35" fmla="*/ 28575 h 600075"/>
                <a:gd name="connsiteX36" fmla="*/ 1804988 w 5072064"/>
                <a:gd name="connsiteY36" fmla="*/ 38100 h 600075"/>
                <a:gd name="connsiteX37" fmla="*/ 1590675 w 5072064"/>
                <a:gd name="connsiteY37" fmla="*/ 28575 h 600075"/>
                <a:gd name="connsiteX38" fmla="*/ 1428750 w 5072064"/>
                <a:gd name="connsiteY38" fmla="*/ 28575 h 600075"/>
                <a:gd name="connsiteX39" fmla="*/ 1243013 w 5072064"/>
                <a:gd name="connsiteY39" fmla="*/ 14288 h 600075"/>
                <a:gd name="connsiteX40" fmla="*/ 1028700 w 5072064"/>
                <a:gd name="connsiteY40" fmla="*/ 9525 h 600075"/>
                <a:gd name="connsiteX41" fmla="*/ 842963 w 5072064"/>
                <a:gd name="connsiteY41" fmla="*/ 28575 h 600075"/>
                <a:gd name="connsiteX42" fmla="*/ 647700 w 5072064"/>
                <a:gd name="connsiteY42" fmla="*/ 14288 h 600075"/>
                <a:gd name="connsiteX43" fmla="*/ 476250 w 5072064"/>
                <a:gd name="connsiteY43" fmla="*/ 23813 h 600075"/>
                <a:gd name="connsiteX44" fmla="*/ 352425 w 5072064"/>
                <a:gd name="connsiteY44" fmla="*/ 33338 h 600075"/>
                <a:gd name="connsiteX45" fmla="*/ 200025 w 5072064"/>
                <a:gd name="connsiteY45" fmla="*/ 0 h 600075"/>
                <a:gd name="connsiteX46" fmla="*/ 0 w 5072064"/>
                <a:gd name="connsiteY46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55368 w 5072064"/>
                <a:gd name="connsiteY20" fmla="*/ 66675 h 600075"/>
                <a:gd name="connsiteX21" fmla="*/ 4783931 w 5072064"/>
                <a:gd name="connsiteY21" fmla="*/ 28575 h 600075"/>
                <a:gd name="connsiteX22" fmla="*/ 4679156 w 5072064"/>
                <a:gd name="connsiteY22" fmla="*/ 28575 h 600075"/>
                <a:gd name="connsiteX23" fmla="*/ 4500563 w 5072064"/>
                <a:gd name="connsiteY23" fmla="*/ 42863 h 600075"/>
                <a:gd name="connsiteX24" fmla="*/ 4210050 w 5072064"/>
                <a:gd name="connsiteY24" fmla="*/ 33338 h 600075"/>
                <a:gd name="connsiteX25" fmla="*/ 4071938 w 5072064"/>
                <a:gd name="connsiteY25" fmla="*/ 38100 h 600075"/>
                <a:gd name="connsiteX26" fmla="*/ 3910013 w 5072064"/>
                <a:gd name="connsiteY26" fmla="*/ 38100 h 600075"/>
                <a:gd name="connsiteX27" fmla="*/ 3786188 w 5072064"/>
                <a:gd name="connsiteY27" fmla="*/ 38100 h 600075"/>
                <a:gd name="connsiteX28" fmla="*/ 3617118 w 5072064"/>
                <a:gd name="connsiteY28" fmla="*/ 66675 h 600075"/>
                <a:gd name="connsiteX29" fmla="*/ 3438525 w 5072064"/>
                <a:gd name="connsiteY29" fmla="*/ 61913 h 600075"/>
                <a:gd name="connsiteX30" fmla="*/ 3200400 w 5072064"/>
                <a:gd name="connsiteY30" fmla="*/ 47625 h 600075"/>
                <a:gd name="connsiteX31" fmla="*/ 3000375 w 5072064"/>
                <a:gd name="connsiteY31" fmla="*/ 42863 h 600075"/>
                <a:gd name="connsiteX32" fmla="*/ 2924174 w 5072064"/>
                <a:gd name="connsiteY32" fmla="*/ 35718 h 600075"/>
                <a:gd name="connsiteX33" fmla="*/ 2738438 w 5072064"/>
                <a:gd name="connsiteY33" fmla="*/ 61913 h 600075"/>
                <a:gd name="connsiteX34" fmla="*/ 2476500 w 5072064"/>
                <a:gd name="connsiteY34" fmla="*/ 28575 h 600075"/>
                <a:gd name="connsiteX35" fmla="*/ 2052638 w 5072064"/>
                <a:gd name="connsiteY35" fmla="*/ 28575 h 600075"/>
                <a:gd name="connsiteX36" fmla="*/ 1804988 w 5072064"/>
                <a:gd name="connsiteY36" fmla="*/ 38100 h 600075"/>
                <a:gd name="connsiteX37" fmla="*/ 1590675 w 5072064"/>
                <a:gd name="connsiteY37" fmla="*/ 28575 h 600075"/>
                <a:gd name="connsiteX38" fmla="*/ 1428750 w 5072064"/>
                <a:gd name="connsiteY38" fmla="*/ 28575 h 600075"/>
                <a:gd name="connsiteX39" fmla="*/ 1243013 w 5072064"/>
                <a:gd name="connsiteY39" fmla="*/ 14288 h 600075"/>
                <a:gd name="connsiteX40" fmla="*/ 1028700 w 5072064"/>
                <a:gd name="connsiteY40" fmla="*/ 9525 h 600075"/>
                <a:gd name="connsiteX41" fmla="*/ 842963 w 5072064"/>
                <a:gd name="connsiteY41" fmla="*/ 28575 h 600075"/>
                <a:gd name="connsiteX42" fmla="*/ 647700 w 5072064"/>
                <a:gd name="connsiteY42" fmla="*/ 14288 h 600075"/>
                <a:gd name="connsiteX43" fmla="*/ 476250 w 5072064"/>
                <a:gd name="connsiteY43" fmla="*/ 23813 h 600075"/>
                <a:gd name="connsiteX44" fmla="*/ 352425 w 5072064"/>
                <a:gd name="connsiteY44" fmla="*/ 33338 h 600075"/>
                <a:gd name="connsiteX45" fmla="*/ 200025 w 5072064"/>
                <a:gd name="connsiteY45" fmla="*/ 0 h 600075"/>
                <a:gd name="connsiteX46" fmla="*/ 0 w 5072064"/>
                <a:gd name="connsiteY46" fmla="*/ 23813 h 600075"/>
                <a:gd name="connsiteX0" fmla="*/ 0 w 5072064"/>
                <a:gd name="connsiteY0" fmla="*/ 23813 h 600075"/>
                <a:gd name="connsiteX1" fmla="*/ 4763 w 5072064"/>
                <a:gd name="connsiteY1" fmla="*/ 509588 h 600075"/>
                <a:gd name="connsiteX2" fmla="*/ 200025 w 5072064"/>
                <a:gd name="connsiteY2" fmla="*/ 500063 h 600075"/>
                <a:gd name="connsiteX3" fmla="*/ 466725 w 5072064"/>
                <a:gd name="connsiteY3" fmla="*/ 533400 h 600075"/>
                <a:gd name="connsiteX4" fmla="*/ 723900 w 5072064"/>
                <a:gd name="connsiteY4" fmla="*/ 504825 h 600075"/>
                <a:gd name="connsiteX5" fmla="*/ 1009650 w 5072064"/>
                <a:gd name="connsiteY5" fmla="*/ 542925 h 600075"/>
                <a:gd name="connsiteX6" fmla="*/ 1323975 w 5072064"/>
                <a:gd name="connsiteY6" fmla="*/ 552450 h 600075"/>
                <a:gd name="connsiteX7" fmla="*/ 1681163 w 5072064"/>
                <a:gd name="connsiteY7" fmla="*/ 576263 h 600075"/>
                <a:gd name="connsiteX8" fmla="*/ 2005013 w 5072064"/>
                <a:gd name="connsiteY8" fmla="*/ 600075 h 600075"/>
                <a:gd name="connsiteX9" fmla="*/ 2262188 w 5072064"/>
                <a:gd name="connsiteY9" fmla="*/ 600075 h 600075"/>
                <a:gd name="connsiteX10" fmla="*/ 2586038 w 5072064"/>
                <a:gd name="connsiteY10" fmla="*/ 571500 h 600075"/>
                <a:gd name="connsiteX11" fmla="*/ 3043238 w 5072064"/>
                <a:gd name="connsiteY11" fmla="*/ 552450 h 600075"/>
                <a:gd name="connsiteX12" fmla="*/ 3352800 w 5072064"/>
                <a:gd name="connsiteY12" fmla="*/ 557213 h 600075"/>
                <a:gd name="connsiteX13" fmla="*/ 3700463 w 5072064"/>
                <a:gd name="connsiteY13" fmla="*/ 571500 h 600075"/>
                <a:gd name="connsiteX14" fmla="*/ 4014788 w 5072064"/>
                <a:gd name="connsiteY14" fmla="*/ 600075 h 600075"/>
                <a:gd name="connsiteX15" fmla="*/ 4424363 w 5072064"/>
                <a:gd name="connsiteY15" fmla="*/ 585788 h 600075"/>
                <a:gd name="connsiteX16" fmla="*/ 4667250 w 5072064"/>
                <a:gd name="connsiteY16" fmla="*/ 566738 h 600075"/>
                <a:gd name="connsiteX17" fmla="*/ 5072064 w 5072064"/>
                <a:gd name="connsiteY17" fmla="*/ 569119 h 600075"/>
                <a:gd name="connsiteX18" fmla="*/ 5067300 w 5072064"/>
                <a:gd name="connsiteY18" fmla="*/ 38100 h 600075"/>
                <a:gd name="connsiteX19" fmla="*/ 4957762 w 5072064"/>
                <a:gd name="connsiteY19" fmla="*/ 35719 h 600075"/>
                <a:gd name="connsiteX20" fmla="*/ 4855368 w 5072064"/>
                <a:gd name="connsiteY20" fmla="*/ 66675 h 600075"/>
                <a:gd name="connsiteX21" fmla="*/ 4783931 w 5072064"/>
                <a:gd name="connsiteY21" fmla="*/ 28575 h 600075"/>
                <a:gd name="connsiteX22" fmla="*/ 4679156 w 5072064"/>
                <a:gd name="connsiteY22" fmla="*/ 28575 h 600075"/>
                <a:gd name="connsiteX23" fmla="*/ 4500563 w 5072064"/>
                <a:gd name="connsiteY23" fmla="*/ 42863 h 600075"/>
                <a:gd name="connsiteX24" fmla="*/ 4210050 w 5072064"/>
                <a:gd name="connsiteY24" fmla="*/ 33338 h 600075"/>
                <a:gd name="connsiteX25" fmla="*/ 4071938 w 5072064"/>
                <a:gd name="connsiteY25" fmla="*/ 38100 h 600075"/>
                <a:gd name="connsiteX26" fmla="*/ 3910013 w 5072064"/>
                <a:gd name="connsiteY26" fmla="*/ 38100 h 600075"/>
                <a:gd name="connsiteX27" fmla="*/ 3786188 w 5072064"/>
                <a:gd name="connsiteY27" fmla="*/ 38100 h 600075"/>
                <a:gd name="connsiteX28" fmla="*/ 3617118 w 5072064"/>
                <a:gd name="connsiteY28" fmla="*/ 66675 h 600075"/>
                <a:gd name="connsiteX29" fmla="*/ 3438525 w 5072064"/>
                <a:gd name="connsiteY29" fmla="*/ 61913 h 600075"/>
                <a:gd name="connsiteX30" fmla="*/ 3200400 w 5072064"/>
                <a:gd name="connsiteY30" fmla="*/ 47625 h 600075"/>
                <a:gd name="connsiteX31" fmla="*/ 3000375 w 5072064"/>
                <a:gd name="connsiteY31" fmla="*/ 42863 h 600075"/>
                <a:gd name="connsiteX32" fmla="*/ 2924174 w 5072064"/>
                <a:gd name="connsiteY32" fmla="*/ 35718 h 600075"/>
                <a:gd name="connsiteX33" fmla="*/ 2738438 w 5072064"/>
                <a:gd name="connsiteY33" fmla="*/ 61913 h 600075"/>
                <a:gd name="connsiteX34" fmla="*/ 2476500 w 5072064"/>
                <a:gd name="connsiteY34" fmla="*/ 28575 h 600075"/>
                <a:gd name="connsiteX35" fmla="*/ 2052638 w 5072064"/>
                <a:gd name="connsiteY35" fmla="*/ 28575 h 600075"/>
                <a:gd name="connsiteX36" fmla="*/ 1804988 w 5072064"/>
                <a:gd name="connsiteY36" fmla="*/ 38100 h 600075"/>
                <a:gd name="connsiteX37" fmla="*/ 1590675 w 5072064"/>
                <a:gd name="connsiteY37" fmla="*/ 28575 h 600075"/>
                <a:gd name="connsiteX38" fmla="*/ 1428750 w 5072064"/>
                <a:gd name="connsiteY38" fmla="*/ 28575 h 600075"/>
                <a:gd name="connsiteX39" fmla="*/ 1243013 w 5072064"/>
                <a:gd name="connsiteY39" fmla="*/ 14288 h 600075"/>
                <a:gd name="connsiteX40" fmla="*/ 1028700 w 5072064"/>
                <a:gd name="connsiteY40" fmla="*/ 9525 h 600075"/>
                <a:gd name="connsiteX41" fmla="*/ 842963 w 5072064"/>
                <a:gd name="connsiteY41" fmla="*/ 28575 h 600075"/>
                <a:gd name="connsiteX42" fmla="*/ 647700 w 5072064"/>
                <a:gd name="connsiteY42" fmla="*/ 14288 h 600075"/>
                <a:gd name="connsiteX43" fmla="*/ 476250 w 5072064"/>
                <a:gd name="connsiteY43" fmla="*/ 23813 h 600075"/>
                <a:gd name="connsiteX44" fmla="*/ 352425 w 5072064"/>
                <a:gd name="connsiteY44" fmla="*/ 33338 h 600075"/>
                <a:gd name="connsiteX45" fmla="*/ 200025 w 5072064"/>
                <a:gd name="connsiteY45" fmla="*/ 0 h 600075"/>
                <a:gd name="connsiteX46" fmla="*/ 0 w 5072064"/>
                <a:gd name="connsiteY46" fmla="*/ 23813 h 600075"/>
                <a:gd name="connsiteX0" fmla="*/ 4855368 w 5072064"/>
                <a:gd name="connsiteY0" fmla="*/ 66675 h 600075"/>
                <a:gd name="connsiteX1" fmla="*/ 4783931 w 5072064"/>
                <a:gd name="connsiteY1" fmla="*/ 28575 h 600075"/>
                <a:gd name="connsiteX2" fmla="*/ 4679156 w 5072064"/>
                <a:gd name="connsiteY2" fmla="*/ 28575 h 600075"/>
                <a:gd name="connsiteX3" fmla="*/ 4500563 w 5072064"/>
                <a:gd name="connsiteY3" fmla="*/ 42863 h 600075"/>
                <a:gd name="connsiteX4" fmla="*/ 4210050 w 5072064"/>
                <a:gd name="connsiteY4" fmla="*/ 33338 h 600075"/>
                <a:gd name="connsiteX5" fmla="*/ 4071938 w 5072064"/>
                <a:gd name="connsiteY5" fmla="*/ 38100 h 600075"/>
                <a:gd name="connsiteX6" fmla="*/ 3910013 w 5072064"/>
                <a:gd name="connsiteY6" fmla="*/ 38100 h 600075"/>
                <a:gd name="connsiteX7" fmla="*/ 3786188 w 5072064"/>
                <a:gd name="connsiteY7" fmla="*/ 38100 h 600075"/>
                <a:gd name="connsiteX8" fmla="*/ 3617118 w 5072064"/>
                <a:gd name="connsiteY8" fmla="*/ 66675 h 600075"/>
                <a:gd name="connsiteX9" fmla="*/ 3438525 w 5072064"/>
                <a:gd name="connsiteY9" fmla="*/ 61913 h 600075"/>
                <a:gd name="connsiteX10" fmla="*/ 3200400 w 5072064"/>
                <a:gd name="connsiteY10" fmla="*/ 47625 h 600075"/>
                <a:gd name="connsiteX11" fmla="*/ 3000375 w 5072064"/>
                <a:gd name="connsiteY11" fmla="*/ 42863 h 600075"/>
                <a:gd name="connsiteX12" fmla="*/ 2924174 w 5072064"/>
                <a:gd name="connsiteY12" fmla="*/ 35718 h 600075"/>
                <a:gd name="connsiteX13" fmla="*/ 2738438 w 5072064"/>
                <a:gd name="connsiteY13" fmla="*/ 61913 h 600075"/>
                <a:gd name="connsiteX14" fmla="*/ 2476500 w 5072064"/>
                <a:gd name="connsiteY14" fmla="*/ 28575 h 600075"/>
                <a:gd name="connsiteX15" fmla="*/ 2052638 w 5072064"/>
                <a:gd name="connsiteY15" fmla="*/ 28575 h 600075"/>
                <a:gd name="connsiteX16" fmla="*/ 1804988 w 5072064"/>
                <a:gd name="connsiteY16" fmla="*/ 38100 h 600075"/>
                <a:gd name="connsiteX17" fmla="*/ 1590675 w 5072064"/>
                <a:gd name="connsiteY17" fmla="*/ 28575 h 600075"/>
                <a:gd name="connsiteX18" fmla="*/ 1428750 w 5072064"/>
                <a:gd name="connsiteY18" fmla="*/ 28575 h 600075"/>
                <a:gd name="connsiteX19" fmla="*/ 1243013 w 5072064"/>
                <a:gd name="connsiteY19" fmla="*/ 14288 h 600075"/>
                <a:gd name="connsiteX20" fmla="*/ 1028700 w 5072064"/>
                <a:gd name="connsiteY20" fmla="*/ 9525 h 600075"/>
                <a:gd name="connsiteX21" fmla="*/ 842963 w 5072064"/>
                <a:gd name="connsiteY21" fmla="*/ 28575 h 600075"/>
                <a:gd name="connsiteX22" fmla="*/ 647700 w 5072064"/>
                <a:gd name="connsiteY22" fmla="*/ 14288 h 600075"/>
                <a:gd name="connsiteX23" fmla="*/ 476250 w 5072064"/>
                <a:gd name="connsiteY23" fmla="*/ 23813 h 600075"/>
                <a:gd name="connsiteX24" fmla="*/ 352425 w 5072064"/>
                <a:gd name="connsiteY24" fmla="*/ 33338 h 600075"/>
                <a:gd name="connsiteX25" fmla="*/ 200025 w 5072064"/>
                <a:gd name="connsiteY25" fmla="*/ 0 h 600075"/>
                <a:gd name="connsiteX26" fmla="*/ 0 w 5072064"/>
                <a:gd name="connsiteY26" fmla="*/ 23813 h 600075"/>
                <a:gd name="connsiteX27" fmla="*/ 4763 w 5072064"/>
                <a:gd name="connsiteY27" fmla="*/ 509588 h 600075"/>
                <a:gd name="connsiteX28" fmla="*/ 200025 w 5072064"/>
                <a:gd name="connsiteY28" fmla="*/ 500063 h 600075"/>
                <a:gd name="connsiteX29" fmla="*/ 466725 w 5072064"/>
                <a:gd name="connsiteY29" fmla="*/ 533400 h 600075"/>
                <a:gd name="connsiteX30" fmla="*/ 723900 w 5072064"/>
                <a:gd name="connsiteY30" fmla="*/ 504825 h 600075"/>
                <a:gd name="connsiteX31" fmla="*/ 1009650 w 5072064"/>
                <a:gd name="connsiteY31" fmla="*/ 542925 h 600075"/>
                <a:gd name="connsiteX32" fmla="*/ 1323975 w 5072064"/>
                <a:gd name="connsiteY32" fmla="*/ 552450 h 600075"/>
                <a:gd name="connsiteX33" fmla="*/ 1681163 w 5072064"/>
                <a:gd name="connsiteY33" fmla="*/ 576263 h 600075"/>
                <a:gd name="connsiteX34" fmla="*/ 2005013 w 5072064"/>
                <a:gd name="connsiteY34" fmla="*/ 600075 h 600075"/>
                <a:gd name="connsiteX35" fmla="*/ 2262188 w 5072064"/>
                <a:gd name="connsiteY35" fmla="*/ 600075 h 600075"/>
                <a:gd name="connsiteX36" fmla="*/ 2586038 w 5072064"/>
                <a:gd name="connsiteY36" fmla="*/ 571500 h 600075"/>
                <a:gd name="connsiteX37" fmla="*/ 3043238 w 5072064"/>
                <a:gd name="connsiteY37" fmla="*/ 552450 h 600075"/>
                <a:gd name="connsiteX38" fmla="*/ 3352800 w 5072064"/>
                <a:gd name="connsiteY38" fmla="*/ 557213 h 600075"/>
                <a:gd name="connsiteX39" fmla="*/ 3700463 w 5072064"/>
                <a:gd name="connsiteY39" fmla="*/ 571500 h 600075"/>
                <a:gd name="connsiteX40" fmla="*/ 4014788 w 5072064"/>
                <a:gd name="connsiteY40" fmla="*/ 600075 h 600075"/>
                <a:gd name="connsiteX41" fmla="*/ 4424363 w 5072064"/>
                <a:gd name="connsiteY41" fmla="*/ 585788 h 600075"/>
                <a:gd name="connsiteX42" fmla="*/ 4667250 w 5072064"/>
                <a:gd name="connsiteY42" fmla="*/ 566738 h 600075"/>
                <a:gd name="connsiteX43" fmla="*/ 5072064 w 5072064"/>
                <a:gd name="connsiteY43" fmla="*/ 569119 h 600075"/>
                <a:gd name="connsiteX44" fmla="*/ 5067300 w 5072064"/>
                <a:gd name="connsiteY44" fmla="*/ 38100 h 600075"/>
                <a:gd name="connsiteX45" fmla="*/ 5049202 w 5072064"/>
                <a:gd name="connsiteY45" fmla="*/ 127159 h 600075"/>
                <a:gd name="connsiteX0" fmla="*/ 4855368 w 5072064"/>
                <a:gd name="connsiteY0" fmla="*/ 66675 h 600075"/>
                <a:gd name="connsiteX1" fmla="*/ 4783931 w 5072064"/>
                <a:gd name="connsiteY1" fmla="*/ 28575 h 600075"/>
                <a:gd name="connsiteX2" fmla="*/ 4679156 w 5072064"/>
                <a:gd name="connsiteY2" fmla="*/ 28575 h 600075"/>
                <a:gd name="connsiteX3" fmla="*/ 4500563 w 5072064"/>
                <a:gd name="connsiteY3" fmla="*/ 42863 h 600075"/>
                <a:gd name="connsiteX4" fmla="*/ 4210050 w 5072064"/>
                <a:gd name="connsiteY4" fmla="*/ 33338 h 600075"/>
                <a:gd name="connsiteX5" fmla="*/ 4071938 w 5072064"/>
                <a:gd name="connsiteY5" fmla="*/ 38100 h 600075"/>
                <a:gd name="connsiteX6" fmla="*/ 3910013 w 5072064"/>
                <a:gd name="connsiteY6" fmla="*/ 38100 h 600075"/>
                <a:gd name="connsiteX7" fmla="*/ 3786188 w 5072064"/>
                <a:gd name="connsiteY7" fmla="*/ 38100 h 600075"/>
                <a:gd name="connsiteX8" fmla="*/ 3617118 w 5072064"/>
                <a:gd name="connsiteY8" fmla="*/ 66675 h 600075"/>
                <a:gd name="connsiteX9" fmla="*/ 3438525 w 5072064"/>
                <a:gd name="connsiteY9" fmla="*/ 61913 h 600075"/>
                <a:gd name="connsiteX10" fmla="*/ 3200400 w 5072064"/>
                <a:gd name="connsiteY10" fmla="*/ 47625 h 600075"/>
                <a:gd name="connsiteX11" fmla="*/ 3000375 w 5072064"/>
                <a:gd name="connsiteY11" fmla="*/ 42863 h 600075"/>
                <a:gd name="connsiteX12" fmla="*/ 2924174 w 5072064"/>
                <a:gd name="connsiteY12" fmla="*/ 35718 h 600075"/>
                <a:gd name="connsiteX13" fmla="*/ 2738438 w 5072064"/>
                <a:gd name="connsiteY13" fmla="*/ 61913 h 600075"/>
                <a:gd name="connsiteX14" fmla="*/ 2476500 w 5072064"/>
                <a:gd name="connsiteY14" fmla="*/ 28575 h 600075"/>
                <a:gd name="connsiteX15" fmla="*/ 2052638 w 5072064"/>
                <a:gd name="connsiteY15" fmla="*/ 28575 h 600075"/>
                <a:gd name="connsiteX16" fmla="*/ 1804988 w 5072064"/>
                <a:gd name="connsiteY16" fmla="*/ 38100 h 600075"/>
                <a:gd name="connsiteX17" fmla="*/ 1590675 w 5072064"/>
                <a:gd name="connsiteY17" fmla="*/ 28575 h 600075"/>
                <a:gd name="connsiteX18" fmla="*/ 1428750 w 5072064"/>
                <a:gd name="connsiteY18" fmla="*/ 28575 h 600075"/>
                <a:gd name="connsiteX19" fmla="*/ 1243013 w 5072064"/>
                <a:gd name="connsiteY19" fmla="*/ 14288 h 600075"/>
                <a:gd name="connsiteX20" fmla="*/ 1028700 w 5072064"/>
                <a:gd name="connsiteY20" fmla="*/ 9525 h 600075"/>
                <a:gd name="connsiteX21" fmla="*/ 842963 w 5072064"/>
                <a:gd name="connsiteY21" fmla="*/ 28575 h 600075"/>
                <a:gd name="connsiteX22" fmla="*/ 647700 w 5072064"/>
                <a:gd name="connsiteY22" fmla="*/ 14288 h 600075"/>
                <a:gd name="connsiteX23" fmla="*/ 476250 w 5072064"/>
                <a:gd name="connsiteY23" fmla="*/ 23813 h 600075"/>
                <a:gd name="connsiteX24" fmla="*/ 352425 w 5072064"/>
                <a:gd name="connsiteY24" fmla="*/ 33338 h 600075"/>
                <a:gd name="connsiteX25" fmla="*/ 200025 w 5072064"/>
                <a:gd name="connsiteY25" fmla="*/ 0 h 600075"/>
                <a:gd name="connsiteX26" fmla="*/ 0 w 5072064"/>
                <a:gd name="connsiteY26" fmla="*/ 23813 h 600075"/>
                <a:gd name="connsiteX27" fmla="*/ 4763 w 5072064"/>
                <a:gd name="connsiteY27" fmla="*/ 509588 h 600075"/>
                <a:gd name="connsiteX28" fmla="*/ 200025 w 5072064"/>
                <a:gd name="connsiteY28" fmla="*/ 500063 h 600075"/>
                <a:gd name="connsiteX29" fmla="*/ 466725 w 5072064"/>
                <a:gd name="connsiteY29" fmla="*/ 533400 h 600075"/>
                <a:gd name="connsiteX30" fmla="*/ 723900 w 5072064"/>
                <a:gd name="connsiteY30" fmla="*/ 504825 h 600075"/>
                <a:gd name="connsiteX31" fmla="*/ 1009650 w 5072064"/>
                <a:gd name="connsiteY31" fmla="*/ 542925 h 600075"/>
                <a:gd name="connsiteX32" fmla="*/ 1323975 w 5072064"/>
                <a:gd name="connsiteY32" fmla="*/ 552450 h 600075"/>
                <a:gd name="connsiteX33" fmla="*/ 1681163 w 5072064"/>
                <a:gd name="connsiteY33" fmla="*/ 576263 h 600075"/>
                <a:gd name="connsiteX34" fmla="*/ 2005013 w 5072064"/>
                <a:gd name="connsiteY34" fmla="*/ 600075 h 600075"/>
                <a:gd name="connsiteX35" fmla="*/ 2262188 w 5072064"/>
                <a:gd name="connsiteY35" fmla="*/ 600075 h 600075"/>
                <a:gd name="connsiteX36" fmla="*/ 2586038 w 5072064"/>
                <a:gd name="connsiteY36" fmla="*/ 571500 h 600075"/>
                <a:gd name="connsiteX37" fmla="*/ 3043238 w 5072064"/>
                <a:gd name="connsiteY37" fmla="*/ 552450 h 600075"/>
                <a:gd name="connsiteX38" fmla="*/ 3352800 w 5072064"/>
                <a:gd name="connsiteY38" fmla="*/ 557213 h 600075"/>
                <a:gd name="connsiteX39" fmla="*/ 3700463 w 5072064"/>
                <a:gd name="connsiteY39" fmla="*/ 571500 h 600075"/>
                <a:gd name="connsiteX40" fmla="*/ 4014788 w 5072064"/>
                <a:gd name="connsiteY40" fmla="*/ 600075 h 600075"/>
                <a:gd name="connsiteX41" fmla="*/ 4424363 w 5072064"/>
                <a:gd name="connsiteY41" fmla="*/ 585788 h 600075"/>
                <a:gd name="connsiteX42" fmla="*/ 4667250 w 5072064"/>
                <a:gd name="connsiteY42" fmla="*/ 566738 h 600075"/>
                <a:gd name="connsiteX43" fmla="*/ 5072064 w 5072064"/>
                <a:gd name="connsiteY43" fmla="*/ 569119 h 600075"/>
                <a:gd name="connsiteX44" fmla="*/ 5067300 w 5072064"/>
                <a:gd name="connsiteY44" fmla="*/ 38100 h 600075"/>
                <a:gd name="connsiteX45" fmla="*/ 4839652 w 5072064"/>
                <a:gd name="connsiteY45" fmla="*/ 66675 h 600075"/>
                <a:gd name="connsiteX0" fmla="*/ 4855368 w 5072064"/>
                <a:gd name="connsiteY0" fmla="*/ 66675 h 600075"/>
                <a:gd name="connsiteX1" fmla="*/ 4783931 w 5072064"/>
                <a:gd name="connsiteY1" fmla="*/ 28575 h 600075"/>
                <a:gd name="connsiteX2" fmla="*/ 4679156 w 5072064"/>
                <a:gd name="connsiteY2" fmla="*/ 28575 h 600075"/>
                <a:gd name="connsiteX3" fmla="*/ 4500563 w 5072064"/>
                <a:gd name="connsiteY3" fmla="*/ 42863 h 600075"/>
                <a:gd name="connsiteX4" fmla="*/ 4210050 w 5072064"/>
                <a:gd name="connsiteY4" fmla="*/ 33338 h 600075"/>
                <a:gd name="connsiteX5" fmla="*/ 4071938 w 5072064"/>
                <a:gd name="connsiteY5" fmla="*/ 38100 h 600075"/>
                <a:gd name="connsiteX6" fmla="*/ 3910013 w 5072064"/>
                <a:gd name="connsiteY6" fmla="*/ 38100 h 600075"/>
                <a:gd name="connsiteX7" fmla="*/ 3786188 w 5072064"/>
                <a:gd name="connsiteY7" fmla="*/ 38100 h 600075"/>
                <a:gd name="connsiteX8" fmla="*/ 3617118 w 5072064"/>
                <a:gd name="connsiteY8" fmla="*/ 66675 h 600075"/>
                <a:gd name="connsiteX9" fmla="*/ 3438525 w 5072064"/>
                <a:gd name="connsiteY9" fmla="*/ 61913 h 600075"/>
                <a:gd name="connsiteX10" fmla="*/ 3200400 w 5072064"/>
                <a:gd name="connsiteY10" fmla="*/ 47625 h 600075"/>
                <a:gd name="connsiteX11" fmla="*/ 3000375 w 5072064"/>
                <a:gd name="connsiteY11" fmla="*/ 42863 h 600075"/>
                <a:gd name="connsiteX12" fmla="*/ 2924174 w 5072064"/>
                <a:gd name="connsiteY12" fmla="*/ 35718 h 600075"/>
                <a:gd name="connsiteX13" fmla="*/ 2738438 w 5072064"/>
                <a:gd name="connsiteY13" fmla="*/ 61913 h 600075"/>
                <a:gd name="connsiteX14" fmla="*/ 2476500 w 5072064"/>
                <a:gd name="connsiteY14" fmla="*/ 28575 h 600075"/>
                <a:gd name="connsiteX15" fmla="*/ 2052638 w 5072064"/>
                <a:gd name="connsiteY15" fmla="*/ 28575 h 600075"/>
                <a:gd name="connsiteX16" fmla="*/ 1804988 w 5072064"/>
                <a:gd name="connsiteY16" fmla="*/ 38100 h 600075"/>
                <a:gd name="connsiteX17" fmla="*/ 1590675 w 5072064"/>
                <a:gd name="connsiteY17" fmla="*/ 28575 h 600075"/>
                <a:gd name="connsiteX18" fmla="*/ 1428750 w 5072064"/>
                <a:gd name="connsiteY18" fmla="*/ 28575 h 600075"/>
                <a:gd name="connsiteX19" fmla="*/ 1243013 w 5072064"/>
                <a:gd name="connsiteY19" fmla="*/ 14288 h 600075"/>
                <a:gd name="connsiteX20" fmla="*/ 1028700 w 5072064"/>
                <a:gd name="connsiteY20" fmla="*/ 9525 h 600075"/>
                <a:gd name="connsiteX21" fmla="*/ 842963 w 5072064"/>
                <a:gd name="connsiteY21" fmla="*/ 28575 h 600075"/>
                <a:gd name="connsiteX22" fmla="*/ 647700 w 5072064"/>
                <a:gd name="connsiteY22" fmla="*/ 14288 h 600075"/>
                <a:gd name="connsiteX23" fmla="*/ 476250 w 5072064"/>
                <a:gd name="connsiteY23" fmla="*/ 23813 h 600075"/>
                <a:gd name="connsiteX24" fmla="*/ 352425 w 5072064"/>
                <a:gd name="connsiteY24" fmla="*/ 33338 h 600075"/>
                <a:gd name="connsiteX25" fmla="*/ 200025 w 5072064"/>
                <a:gd name="connsiteY25" fmla="*/ 0 h 600075"/>
                <a:gd name="connsiteX26" fmla="*/ 0 w 5072064"/>
                <a:gd name="connsiteY26" fmla="*/ 23813 h 600075"/>
                <a:gd name="connsiteX27" fmla="*/ 4763 w 5072064"/>
                <a:gd name="connsiteY27" fmla="*/ 509588 h 600075"/>
                <a:gd name="connsiteX28" fmla="*/ 200025 w 5072064"/>
                <a:gd name="connsiteY28" fmla="*/ 500063 h 600075"/>
                <a:gd name="connsiteX29" fmla="*/ 466725 w 5072064"/>
                <a:gd name="connsiteY29" fmla="*/ 533400 h 600075"/>
                <a:gd name="connsiteX30" fmla="*/ 723900 w 5072064"/>
                <a:gd name="connsiteY30" fmla="*/ 504825 h 600075"/>
                <a:gd name="connsiteX31" fmla="*/ 1009650 w 5072064"/>
                <a:gd name="connsiteY31" fmla="*/ 542925 h 600075"/>
                <a:gd name="connsiteX32" fmla="*/ 1323975 w 5072064"/>
                <a:gd name="connsiteY32" fmla="*/ 552450 h 600075"/>
                <a:gd name="connsiteX33" fmla="*/ 1681163 w 5072064"/>
                <a:gd name="connsiteY33" fmla="*/ 576263 h 600075"/>
                <a:gd name="connsiteX34" fmla="*/ 2005013 w 5072064"/>
                <a:gd name="connsiteY34" fmla="*/ 600075 h 600075"/>
                <a:gd name="connsiteX35" fmla="*/ 2262188 w 5072064"/>
                <a:gd name="connsiteY35" fmla="*/ 600075 h 600075"/>
                <a:gd name="connsiteX36" fmla="*/ 2586038 w 5072064"/>
                <a:gd name="connsiteY36" fmla="*/ 571500 h 600075"/>
                <a:gd name="connsiteX37" fmla="*/ 3043238 w 5072064"/>
                <a:gd name="connsiteY37" fmla="*/ 552450 h 600075"/>
                <a:gd name="connsiteX38" fmla="*/ 3352800 w 5072064"/>
                <a:gd name="connsiteY38" fmla="*/ 557213 h 600075"/>
                <a:gd name="connsiteX39" fmla="*/ 3700463 w 5072064"/>
                <a:gd name="connsiteY39" fmla="*/ 571500 h 600075"/>
                <a:gd name="connsiteX40" fmla="*/ 4014788 w 5072064"/>
                <a:gd name="connsiteY40" fmla="*/ 600075 h 600075"/>
                <a:gd name="connsiteX41" fmla="*/ 4424363 w 5072064"/>
                <a:gd name="connsiteY41" fmla="*/ 585788 h 600075"/>
                <a:gd name="connsiteX42" fmla="*/ 4667250 w 5072064"/>
                <a:gd name="connsiteY42" fmla="*/ 566738 h 600075"/>
                <a:gd name="connsiteX43" fmla="*/ 5072064 w 5072064"/>
                <a:gd name="connsiteY43" fmla="*/ 569119 h 600075"/>
                <a:gd name="connsiteX44" fmla="*/ 5067300 w 5072064"/>
                <a:gd name="connsiteY44" fmla="*/ 38100 h 600075"/>
                <a:gd name="connsiteX45" fmla="*/ 4851558 w 5072064"/>
                <a:gd name="connsiteY45" fmla="*/ 66675 h 600075"/>
                <a:gd name="connsiteX0" fmla="*/ 4855368 w 5072064"/>
                <a:gd name="connsiteY0" fmla="*/ 66675 h 600075"/>
                <a:gd name="connsiteX1" fmla="*/ 4783931 w 5072064"/>
                <a:gd name="connsiteY1" fmla="*/ 28575 h 600075"/>
                <a:gd name="connsiteX2" fmla="*/ 4679156 w 5072064"/>
                <a:gd name="connsiteY2" fmla="*/ 28575 h 600075"/>
                <a:gd name="connsiteX3" fmla="*/ 4500563 w 5072064"/>
                <a:gd name="connsiteY3" fmla="*/ 42863 h 600075"/>
                <a:gd name="connsiteX4" fmla="*/ 4210050 w 5072064"/>
                <a:gd name="connsiteY4" fmla="*/ 33338 h 600075"/>
                <a:gd name="connsiteX5" fmla="*/ 4071938 w 5072064"/>
                <a:gd name="connsiteY5" fmla="*/ 38100 h 600075"/>
                <a:gd name="connsiteX6" fmla="*/ 3910013 w 5072064"/>
                <a:gd name="connsiteY6" fmla="*/ 38100 h 600075"/>
                <a:gd name="connsiteX7" fmla="*/ 3786188 w 5072064"/>
                <a:gd name="connsiteY7" fmla="*/ 38100 h 600075"/>
                <a:gd name="connsiteX8" fmla="*/ 3617118 w 5072064"/>
                <a:gd name="connsiteY8" fmla="*/ 66675 h 600075"/>
                <a:gd name="connsiteX9" fmla="*/ 3438525 w 5072064"/>
                <a:gd name="connsiteY9" fmla="*/ 61913 h 600075"/>
                <a:gd name="connsiteX10" fmla="*/ 3200400 w 5072064"/>
                <a:gd name="connsiteY10" fmla="*/ 47625 h 600075"/>
                <a:gd name="connsiteX11" fmla="*/ 3000375 w 5072064"/>
                <a:gd name="connsiteY11" fmla="*/ 42863 h 600075"/>
                <a:gd name="connsiteX12" fmla="*/ 2924174 w 5072064"/>
                <a:gd name="connsiteY12" fmla="*/ 35718 h 600075"/>
                <a:gd name="connsiteX13" fmla="*/ 2738438 w 5072064"/>
                <a:gd name="connsiteY13" fmla="*/ 61913 h 600075"/>
                <a:gd name="connsiteX14" fmla="*/ 2476500 w 5072064"/>
                <a:gd name="connsiteY14" fmla="*/ 28575 h 600075"/>
                <a:gd name="connsiteX15" fmla="*/ 2052638 w 5072064"/>
                <a:gd name="connsiteY15" fmla="*/ 28575 h 600075"/>
                <a:gd name="connsiteX16" fmla="*/ 1804988 w 5072064"/>
                <a:gd name="connsiteY16" fmla="*/ 38100 h 600075"/>
                <a:gd name="connsiteX17" fmla="*/ 1590675 w 5072064"/>
                <a:gd name="connsiteY17" fmla="*/ 28575 h 600075"/>
                <a:gd name="connsiteX18" fmla="*/ 1428750 w 5072064"/>
                <a:gd name="connsiteY18" fmla="*/ 28575 h 600075"/>
                <a:gd name="connsiteX19" fmla="*/ 1243013 w 5072064"/>
                <a:gd name="connsiteY19" fmla="*/ 14288 h 600075"/>
                <a:gd name="connsiteX20" fmla="*/ 1028700 w 5072064"/>
                <a:gd name="connsiteY20" fmla="*/ 9525 h 600075"/>
                <a:gd name="connsiteX21" fmla="*/ 842963 w 5072064"/>
                <a:gd name="connsiteY21" fmla="*/ 28575 h 600075"/>
                <a:gd name="connsiteX22" fmla="*/ 647700 w 5072064"/>
                <a:gd name="connsiteY22" fmla="*/ 14288 h 600075"/>
                <a:gd name="connsiteX23" fmla="*/ 476250 w 5072064"/>
                <a:gd name="connsiteY23" fmla="*/ 23813 h 600075"/>
                <a:gd name="connsiteX24" fmla="*/ 352425 w 5072064"/>
                <a:gd name="connsiteY24" fmla="*/ 33338 h 600075"/>
                <a:gd name="connsiteX25" fmla="*/ 200025 w 5072064"/>
                <a:gd name="connsiteY25" fmla="*/ 0 h 600075"/>
                <a:gd name="connsiteX26" fmla="*/ 0 w 5072064"/>
                <a:gd name="connsiteY26" fmla="*/ 23813 h 600075"/>
                <a:gd name="connsiteX27" fmla="*/ 4763 w 5072064"/>
                <a:gd name="connsiteY27" fmla="*/ 509588 h 600075"/>
                <a:gd name="connsiteX28" fmla="*/ 200025 w 5072064"/>
                <a:gd name="connsiteY28" fmla="*/ 500063 h 600075"/>
                <a:gd name="connsiteX29" fmla="*/ 466725 w 5072064"/>
                <a:gd name="connsiteY29" fmla="*/ 533400 h 600075"/>
                <a:gd name="connsiteX30" fmla="*/ 723900 w 5072064"/>
                <a:gd name="connsiteY30" fmla="*/ 504825 h 600075"/>
                <a:gd name="connsiteX31" fmla="*/ 1009650 w 5072064"/>
                <a:gd name="connsiteY31" fmla="*/ 542925 h 600075"/>
                <a:gd name="connsiteX32" fmla="*/ 1323975 w 5072064"/>
                <a:gd name="connsiteY32" fmla="*/ 552450 h 600075"/>
                <a:gd name="connsiteX33" fmla="*/ 1681163 w 5072064"/>
                <a:gd name="connsiteY33" fmla="*/ 576263 h 600075"/>
                <a:gd name="connsiteX34" fmla="*/ 2005013 w 5072064"/>
                <a:gd name="connsiteY34" fmla="*/ 600075 h 600075"/>
                <a:gd name="connsiteX35" fmla="*/ 2262188 w 5072064"/>
                <a:gd name="connsiteY35" fmla="*/ 600075 h 600075"/>
                <a:gd name="connsiteX36" fmla="*/ 2586038 w 5072064"/>
                <a:gd name="connsiteY36" fmla="*/ 571500 h 600075"/>
                <a:gd name="connsiteX37" fmla="*/ 3043238 w 5072064"/>
                <a:gd name="connsiteY37" fmla="*/ 552450 h 600075"/>
                <a:gd name="connsiteX38" fmla="*/ 3352800 w 5072064"/>
                <a:gd name="connsiteY38" fmla="*/ 557213 h 600075"/>
                <a:gd name="connsiteX39" fmla="*/ 3700463 w 5072064"/>
                <a:gd name="connsiteY39" fmla="*/ 571500 h 600075"/>
                <a:gd name="connsiteX40" fmla="*/ 4014788 w 5072064"/>
                <a:gd name="connsiteY40" fmla="*/ 600075 h 600075"/>
                <a:gd name="connsiteX41" fmla="*/ 4424363 w 5072064"/>
                <a:gd name="connsiteY41" fmla="*/ 585788 h 600075"/>
                <a:gd name="connsiteX42" fmla="*/ 4667250 w 5072064"/>
                <a:gd name="connsiteY42" fmla="*/ 566738 h 600075"/>
                <a:gd name="connsiteX43" fmla="*/ 5072064 w 5072064"/>
                <a:gd name="connsiteY43" fmla="*/ 569119 h 600075"/>
                <a:gd name="connsiteX44" fmla="*/ 5067300 w 5072064"/>
                <a:gd name="connsiteY44" fmla="*/ 38100 h 600075"/>
                <a:gd name="connsiteX45" fmla="*/ 4851558 w 5072064"/>
                <a:gd name="connsiteY45" fmla="*/ 66675 h 600075"/>
                <a:gd name="connsiteX46" fmla="*/ 4855368 w 5072064"/>
                <a:gd name="connsiteY46" fmla="*/ 66675 h 600075"/>
                <a:gd name="connsiteX0" fmla="*/ 4891087 w 5072064"/>
                <a:gd name="connsiteY0" fmla="*/ 66675 h 600075"/>
                <a:gd name="connsiteX1" fmla="*/ 4783931 w 5072064"/>
                <a:gd name="connsiteY1" fmla="*/ 28575 h 600075"/>
                <a:gd name="connsiteX2" fmla="*/ 4679156 w 5072064"/>
                <a:gd name="connsiteY2" fmla="*/ 28575 h 600075"/>
                <a:gd name="connsiteX3" fmla="*/ 4500563 w 5072064"/>
                <a:gd name="connsiteY3" fmla="*/ 42863 h 600075"/>
                <a:gd name="connsiteX4" fmla="*/ 4210050 w 5072064"/>
                <a:gd name="connsiteY4" fmla="*/ 33338 h 600075"/>
                <a:gd name="connsiteX5" fmla="*/ 4071938 w 5072064"/>
                <a:gd name="connsiteY5" fmla="*/ 38100 h 600075"/>
                <a:gd name="connsiteX6" fmla="*/ 3910013 w 5072064"/>
                <a:gd name="connsiteY6" fmla="*/ 38100 h 600075"/>
                <a:gd name="connsiteX7" fmla="*/ 3786188 w 5072064"/>
                <a:gd name="connsiteY7" fmla="*/ 38100 h 600075"/>
                <a:gd name="connsiteX8" fmla="*/ 3617118 w 5072064"/>
                <a:gd name="connsiteY8" fmla="*/ 66675 h 600075"/>
                <a:gd name="connsiteX9" fmla="*/ 3438525 w 5072064"/>
                <a:gd name="connsiteY9" fmla="*/ 61913 h 600075"/>
                <a:gd name="connsiteX10" fmla="*/ 3200400 w 5072064"/>
                <a:gd name="connsiteY10" fmla="*/ 47625 h 600075"/>
                <a:gd name="connsiteX11" fmla="*/ 3000375 w 5072064"/>
                <a:gd name="connsiteY11" fmla="*/ 42863 h 600075"/>
                <a:gd name="connsiteX12" fmla="*/ 2924174 w 5072064"/>
                <a:gd name="connsiteY12" fmla="*/ 35718 h 600075"/>
                <a:gd name="connsiteX13" fmla="*/ 2738438 w 5072064"/>
                <a:gd name="connsiteY13" fmla="*/ 61913 h 600075"/>
                <a:gd name="connsiteX14" fmla="*/ 2476500 w 5072064"/>
                <a:gd name="connsiteY14" fmla="*/ 28575 h 600075"/>
                <a:gd name="connsiteX15" fmla="*/ 2052638 w 5072064"/>
                <a:gd name="connsiteY15" fmla="*/ 28575 h 600075"/>
                <a:gd name="connsiteX16" fmla="*/ 1804988 w 5072064"/>
                <a:gd name="connsiteY16" fmla="*/ 38100 h 600075"/>
                <a:gd name="connsiteX17" fmla="*/ 1590675 w 5072064"/>
                <a:gd name="connsiteY17" fmla="*/ 28575 h 600075"/>
                <a:gd name="connsiteX18" fmla="*/ 1428750 w 5072064"/>
                <a:gd name="connsiteY18" fmla="*/ 28575 h 600075"/>
                <a:gd name="connsiteX19" fmla="*/ 1243013 w 5072064"/>
                <a:gd name="connsiteY19" fmla="*/ 14288 h 600075"/>
                <a:gd name="connsiteX20" fmla="*/ 1028700 w 5072064"/>
                <a:gd name="connsiteY20" fmla="*/ 9525 h 600075"/>
                <a:gd name="connsiteX21" fmla="*/ 842963 w 5072064"/>
                <a:gd name="connsiteY21" fmla="*/ 28575 h 600075"/>
                <a:gd name="connsiteX22" fmla="*/ 647700 w 5072064"/>
                <a:gd name="connsiteY22" fmla="*/ 14288 h 600075"/>
                <a:gd name="connsiteX23" fmla="*/ 476250 w 5072064"/>
                <a:gd name="connsiteY23" fmla="*/ 23813 h 600075"/>
                <a:gd name="connsiteX24" fmla="*/ 352425 w 5072064"/>
                <a:gd name="connsiteY24" fmla="*/ 33338 h 600075"/>
                <a:gd name="connsiteX25" fmla="*/ 200025 w 5072064"/>
                <a:gd name="connsiteY25" fmla="*/ 0 h 600075"/>
                <a:gd name="connsiteX26" fmla="*/ 0 w 5072064"/>
                <a:gd name="connsiteY26" fmla="*/ 23813 h 600075"/>
                <a:gd name="connsiteX27" fmla="*/ 4763 w 5072064"/>
                <a:gd name="connsiteY27" fmla="*/ 509588 h 600075"/>
                <a:gd name="connsiteX28" fmla="*/ 200025 w 5072064"/>
                <a:gd name="connsiteY28" fmla="*/ 500063 h 600075"/>
                <a:gd name="connsiteX29" fmla="*/ 466725 w 5072064"/>
                <a:gd name="connsiteY29" fmla="*/ 533400 h 600075"/>
                <a:gd name="connsiteX30" fmla="*/ 723900 w 5072064"/>
                <a:gd name="connsiteY30" fmla="*/ 504825 h 600075"/>
                <a:gd name="connsiteX31" fmla="*/ 1009650 w 5072064"/>
                <a:gd name="connsiteY31" fmla="*/ 542925 h 600075"/>
                <a:gd name="connsiteX32" fmla="*/ 1323975 w 5072064"/>
                <a:gd name="connsiteY32" fmla="*/ 552450 h 600075"/>
                <a:gd name="connsiteX33" fmla="*/ 1681163 w 5072064"/>
                <a:gd name="connsiteY33" fmla="*/ 576263 h 600075"/>
                <a:gd name="connsiteX34" fmla="*/ 2005013 w 5072064"/>
                <a:gd name="connsiteY34" fmla="*/ 600075 h 600075"/>
                <a:gd name="connsiteX35" fmla="*/ 2262188 w 5072064"/>
                <a:gd name="connsiteY35" fmla="*/ 600075 h 600075"/>
                <a:gd name="connsiteX36" fmla="*/ 2586038 w 5072064"/>
                <a:gd name="connsiteY36" fmla="*/ 571500 h 600075"/>
                <a:gd name="connsiteX37" fmla="*/ 3043238 w 5072064"/>
                <a:gd name="connsiteY37" fmla="*/ 552450 h 600075"/>
                <a:gd name="connsiteX38" fmla="*/ 3352800 w 5072064"/>
                <a:gd name="connsiteY38" fmla="*/ 557213 h 600075"/>
                <a:gd name="connsiteX39" fmla="*/ 3700463 w 5072064"/>
                <a:gd name="connsiteY39" fmla="*/ 571500 h 600075"/>
                <a:gd name="connsiteX40" fmla="*/ 4014788 w 5072064"/>
                <a:gd name="connsiteY40" fmla="*/ 600075 h 600075"/>
                <a:gd name="connsiteX41" fmla="*/ 4424363 w 5072064"/>
                <a:gd name="connsiteY41" fmla="*/ 585788 h 600075"/>
                <a:gd name="connsiteX42" fmla="*/ 4667250 w 5072064"/>
                <a:gd name="connsiteY42" fmla="*/ 566738 h 600075"/>
                <a:gd name="connsiteX43" fmla="*/ 5072064 w 5072064"/>
                <a:gd name="connsiteY43" fmla="*/ 569119 h 600075"/>
                <a:gd name="connsiteX44" fmla="*/ 5067300 w 5072064"/>
                <a:gd name="connsiteY44" fmla="*/ 38100 h 600075"/>
                <a:gd name="connsiteX45" fmla="*/ 4851558 w 5072064"/>
                <a:gd name="connsiteY45" fmla="*/ 66675 h 600075"/>
                <a:gd name="connsiteX46" fmla="*/ 4891087 w 5072064"/>
                <a:gd name="connsiteY46" fmla="*/ 66675 h 600075"/>
                <a:gd name="connsiteX0" fmla="*/ 4943475 w 5072064"/>
                <a:gd name="connsiteY0" fmla="*/ 38100 h 600075"/>
                <a:gd name="connsiteX1" fmla="*/ 4783931 w 5072064"/>
                <a:gd name="connsiteY1" fmla="*/ 28575 h 600075"/>
                <a:gd name="connsiteX2" fmla="*/ 4679156 w 5072064"/>
                <a:gd name="connsiteY2" fmla="*/ 28575 h 600075"/>
                <a:gd name="connsiteX3" fmla="*/ 4500563 w 5072064"/>
                <a:gd name="connsiteY3" fmla="*/ 42863 h 600075"/>
                <a:gd name="connsiteX4" fmla="*/ 4210050 w 5072064"/>
                <a:gd name="connsiteY4" fmla="*/ 33338 h 600075"/>
                <a:gd name="connsiteX5" fmla="*/ 4071938 w 5072064"/>
                <a:gd name="connsiteY5" fmla="*/ 38100 h 600075"/>
                <a:gd name="connsiteX6" fmla="*/ 3910013 w 5072064"/>
                <a:gd name="connsiteY6" fmla="*/ 38100 h 600075"/>
                <a:gd name="connsiteX7" fmla="*/ 3786188 w 5072064"/>
                <a:gd name="connsiteY7" fmla="*/ 38100 h 600075"/>
                <a:gd name="connsiteX8" fmla="*/ 3617118 w 5072064"/>
                <a:gd name="connsiteY8" fmla="*/ 66675 h 600075"/>
                <a:gd name="connsiteX9" fmla="*/ 3438525 w 5072064"/>
                <a:gd name="connsiteY9" fmla="*/ 61913 h 600075"/>
                <a:gd name="connsiteX10" fmla="*/ 3200400 w 5072064"/>
                <a:gd name="connsiteY10" fmla="*/ 47625 h 600075"/>
                <a:gd name="connsiteX11" fmla="*/ 3000375 w 5072064"/>
                <a:gd name="connsiteY11" fmla="*/ 42863 h 600075"/>
                <a:gd name="connsiteX12" fmla="*/ 2924174 w 5072064"/>
                <a:gd name="connsiteY12" fmla="*/ 35718 h 600075"/>
                <a:gd name="connsiteX13" fmla="*/ 2738438 w 5072064"/>
                <a:gd name="connsiteY13" fmla="*/ 61913 h 600075"/>
                <a:gd name="connsiteX14" fmla="*/ 2476500 w 5072064"/>
                <a:gd name="connsiteY14" fmla="*/ 28575 h 600075"/>
                <a:gd name="connsiteX15" fmla="*/ 2052638 w 5072064"/>
                <a:gd name="connsiteY15" fmla="*/ 28575 h 600075"/>
                <a:gd name="connsiteX16" fmla="*/ 1804988 w 5072064"/>
                <a:gd name="connsiteY16" fmla="*/ 38100 h 600075"/>
                <a:gd name="connsiteX17" fmla="*/ 1590675 w 5072064"/>
                <a:gd name="connsiteY17" fmla="*/ 28575 h 600075"/>
                <a:gd name="connsiteX18" fmla="*/ 1428750 w 5072064"/>
                <a:gd name="connsiteY18" fmla="*/ 28575 h 600075"/>
                <a:gd name="connsiteX19" fmla="*/ 1243013 w 5072064"/>
                <a:gd name="connsiteY19" fmla="*/ 14288 h 600075"/>
                <a:gd name="connsiteX20" fmla="*/ 1028700 w 5072064"/>
                <a:gd name="connsiteY20" fmla="*/ 9525 h 600075"/>
                <a:gd name="connsiteX21" fmla="*/ 842963 w 5072064"/>
                <a:gd name="connsiteY21" fmla="*/ 28575 h 600075"/>
                <a:gd name="connsiteX22" fmla="*/ 647700 w 5072064"/>
                <a:gd name="connsiteY22" fmla="*/ 14288 h 600075"/>
                <a:gd name="connsiteX23" fmla="*/ 476250 w 5072064"/>
                <a:gd name="connsiteY23" fmla="*/ 23813 h 600075"/>
                <a:gd name="connsiteX24" fmla="*/ 352425 w 5072064"/>
                <a:gd name="connsiteY24" fmla="*/ 33338 h 600075"/>
                <a:gd name="connsiteX25" fmla="*/ 200025 w 5072064"/>
                <a:gd name="connsiteY25" fmla="*/ 0 h 600075"/>
                <a:gd name="connsiteX26" fmla="*/ 0 w 5072064"/>
                <a:gd name="connsiteY26" fmla="*/ 23813 h 600075"/>
                <a:gd name="connsiteX27" fmla="*/ 4763 w 5072064"/>
                <a:gd name="connsiteY27" fmla="*/ 509588 h 600075"/>
                <a:gd name="connsiteX28" fmla="*/ 200025 w 5072064"/>
                <a:gd name="connsiteY28" fmla="*/ 500063 h 600075"/>
                <a:gd name="connsiteX29" fmla="*/ 466725 w 5072064"/>
                <a:gd name="connsiteY29" fmla="*/ 533400 h 600075"/>
                <a:gd name="connsiteX30" fmla="*/ 723900 w 5072064"/>
                <a:gd name="connsiteY30" fmla="*/ 504825 h 600075"/>
                <a:gd name="connsiteX31" fmla="*/ 1009650 w 5072064"/>
                <a:gd name="connsiteY31" fmla="*/ 542925 h 600075"/>
                <a:gd name="connsiteX32" fmla="*/ 1323975 w 5072064"/>
                <a:gd name="connsiteY32" fmla="*/ 552450 h 600075"/>
                <a:gd name="connsiteX33" fmla="*/ 1681163 w 5072064"/>
                <a:gd name="connsiteY33" fmla="*/ 576263 h 600075"/>
                <a:gd name="connsiteX34" fmla="*/ 2005013 w 5072064"/>
                <a:gd name="connsiteY34" fmla="*/ 600075 h 600075"/>
                <a:gd name="connsiteX35" fmla="*/ 2262188 w 5072064"/>
                <a:gd name="connsiteY35" fmla="*/ 600075 h 600075"/>
                <a:gd name="connsiteX36" fmla="*/ 2586038 w 5072064"/>
                <a:gd name="connsiteY36" fmla="*/ 571500 h 600075"/>
                <a:gd name="connsiteX37" fmla="*/ 3043238 w 5072064"/>
                <a:gd name="connsiteY37" fmla="*/ 552450 h 600075"/>
                <a:gd name="connsiteX38" fmla="*/ 3352800 w 5072064"/>
                <a:gd name="connsiteY38" fmla="*/ 557213 h 600075"/>
                <a:gd name="connsiteX39" fmla="*/ 3700463 w 5072064"/>
                <a:gd name="connsiteY39" fmla="*/ 571500 h 600075"/>
                <a:gd name="connsiteX40" fmla="*/ 4014788 w 5072064"/>
                <a:gd name="connsiteY40" fmla="*/ 600075 h 600075"/>
                <a:gd name="connsiteX41" fmla="*/ 4424363 w 5072064"/>
                <a:gd name="connsiteY41" fmla="*/ 585788 h 600075"/>
                <a:gd name="connsiteX42" fmla="*/ 4667250 w 5072064"/>
                <a:gd name="connsiteY42" fmla="*/ 566738 h 600075"/>
                <a:gd name="connsiteX43" fmla="*/ 5072064 w 5072064"/>
                <a:gd name="connsiteY43" fmla="*/ 569119 h 600075"/>
                <a:gd name="connsiteX44" fmla="*/ 5067300 w 5072064"/>
                <a:gd name="connsiteY44" fmla="*/ 38100 h 600075"/>
                <a:gd name="connsiteX45" fmla="*/ 4851558 w 5072064"/>
                <a:gd name="connsiteY45" fmla="*/ 66675 h 600075"/>
                <a:gd name="connsiteX46" fmla="*/ 4943475 w 5072064"/>
                <a:gd name="connsiteY46" fmla="*/ 38100 h 600075"/>
                <a:gd name="connsiteX0" fmla="*/ 4943475 w 5072064"/>
                <a:gd name="connsiteY0" fmla="*/ 88503 h 650478"/>
                <a:gd name="connsiteX1" fmla="*/ 4783931 w 5072064"/>
                <a:gd name="connsiteY1" fmla="*/ 78978 h 650478"/>
                <a:gd name="connsiteX2" fmla="*/ 4679156 w 5072064"/>
                <a:gd name="connsiteY2" fmla="*/ 78978 h 650478"/>
                <a:gd name="connsiteX3" fmla="*/ 4500563 w 5072064"/>
                <a:gd name="connsiteY3" fmla="*/ 93266 h 650478"/>
                <a:gd name="connsiteX4" fmla="*/ 4210050 w 5072064"/>
                <a:gd name="connsiteY4" fmla="*/ 83741 h 650478"/>
                <a:gd name="connsiteX5" fmla="*/ 4071938 w 5072064"/>
                <a:gd name="connsiteY5" fmla="*/ 88503 h 650478"/>
                <a:gd name="connsiteX6" fmla="*/ 3910013 w 5072064"/>
                <a:gd name="connsiteY6" fmla="*/ 88503 h 650478"/>
                <a:gd name="connsiteX7" fmla="*/ 3786188 w 5072064"/>
                <a:gd name="connsiteY7" fmla="*/ 88503 h 650478"/>
                <a:gd name="connsiteX8" fmla="*/ 3617118 w 5072064"/>
                <a:gd name="connsiteY8" fmla="*/ 117078 h 650478"/>
                <a:gd name="connsiteX9" fmla="*/ 3438525 w 5072064"/>
                <a:gd name="connsiteY9" fmla="*/ 112316 h 650478"/>
                <a:gd name="connsiteX10" fmla="*/ 3200400 w 5072064"/>
                <a:gd name="connsiteY10" fmla="*/ 98028 h 650478"/>
                <a:gd name="connsiteX11" fmla="*/ 3000375 w 5072064"/>
                <a:gd name="connsiteY11" fmla="*/ 93266 h 650478"/>
                <a:gd name="connsiteX12" fmla="*/ 2924174 w 5072064"/>
                <a:gd name="connsiteY12" fmla="*/ 86121 h 650478"/>
                <a:gd name="connsiteX13" fmla="*/ 2738438 w 5072064"/>
                <a:gd name="connsiteY13" fmla="*/ 112316 h 650478"/>
                <a:gd name="connsiteX14" fmla="*/ 2476500 w 5072064"/>
                <a:gd name="connsiteY14" fmla="*/ 78978 h 650478"/>
                <a:gd name="connsiteX15" fmla="*/ 2052638 w 5072064"/>
                <a:gd name="connsiteY15" fmla="*/ 78978 h 650478"/>
                <a:gd name="connsiteX16" fmla="*/ 1804988 w 5072064"/>
                <a:gd name="connsiteY16" fmla="*/ 88503 h 650478"/>
                <a:gd name="connsiteX17" fmla="*/ 1590675 w 5072064"/>
                <a:gd name="connsiteY17" fmla="*/ 78978 h 650478"/>
                <a:gd name="connsiteX18" fmla="*/ 1428750 w 5072064"/>
                <a:gd name="connsiteY18" fmla="*/ 78978 h 650478"/>
                <a:gd name="connsiteX19" fmla="*/ 1243013 w 5072064"/>
                <a:gd name="connsiteY19" fmla="*/ 64691 h 650478"/>
                <a:gd name="connsiteX20" fmla="*/ 1028700 w 5072064"/>
                <a:gd name="connsiteY20" fmla="*/ 59928 h 650478"/>
                <a:gd name="connsiteX21" fmla="*/ 842963 w 5072064"/>
                <a:gd name="connsiteY21" fmla="*/ 78978 h 650478"/>
                <a:gd name="connsiteX22" fmla="*/ 647700 w 5072064"/>
                <a:gd name="connsiteY22" fmla="*/ 64691 h 650478"/>
                <a:gd name="connsiteX23" fmla="*/ 476250 w 5072064"/>
                <a:gd name="connsiteY23" fmla="*/ 74216 h 650478"/>
                <a:gd name="connsiteX24" fmla="*/ 352425 w 5072064"/>
                <a:gd name="connsiteY24" fmla="*/ 83741 h 650478"/>
                <a:gd name="connsiteX25" fmla="*/ 200025 w 5072064"/>
                <a:gd name="connsiteY25" fmla="*/ 50403 h 650478"/>
                <a:gd name="connsiteX26" fmla="*/ 0 w 5072064"/>
                <a:gd name="connsiteY26" fmla="*/ 74216 h 650478"/>
                <a:gd name="connsiteX27" fmla="*/ 4763 w 5072064"/>
                <a:gd name="connsiteY27" fmla="*/ 559991 h 650478"/>
                <a:gd name="connsiteX28" fmla="*/ 200025 w 5072064"/>
                <a:gd name="connsiteY28" fmla="*/ 550466 h 650478"/>
                <a:gd name="connsiteX29" fmla="*/ 466725 w 5072064"/>
                <a:gd name="connsiteY29" fmla="*/ 583803 h 650478"/>
                <a:gd name="connsiteX30" fmla="*/ 723900 w 5072064"/>
                <a:gd name="connsiteY30" fmla="*/ 555228 h 650478"/>
                <a:gd name="connsiteX31" fmla="*/ 1009650 w 5072064"/>
                <a:gd name="connsiteY31" fmla="*/ 593328 h 650478"/>
                <a:gd name="connsiteX32" fmla="*/ 1323975 w 5072064"/>
                <a:gd name="connsiteY32" fmla="*/ 602853 h 650478"/>
                <a:gd name="connsiteX33" fmla="*/ 1681163 w 5072064"/>
                <a:gd name="connsiteY33" fmla="*/ 626666 h 650478"/>
                <a:gd name="connsiteX34" fmla="*/ 2005013 w 5072064"/>
                <a:gd name="connsiteY34" fmla="*/ 650478 h 650478"/>
                <a:gd name="connsiteX35" fmla="*/ 2262188 w 5072064"/>
                <a:gd name="connsiteY35" fmla="*/ 650478 h 650478"/>
                <a:gd name="connsiteX36" fmla="*/ 2586038 w 5072064"/>
                <a:gd name="connsiteY36" fmla="*/ 621903 h 650478"/>
                <a:gd name="connsiteX37" fmla="*/ 3043238 w 5072064"/>
                <a:gd name="connsiteY37" fmla="*/ 602853 h 650478"/>
                <a:gd name="connsiteX38" fmla="*/ 3352800 w 5072064"/>
                <a:gd name="connsiteY38" fmla="*/ 607616 h 650478"/>
                <a:gd name="connsiteX39" fmla="*/ 3700463 w 5072064"/>
                <a:gd name="connsiteY39" fmla="*/ 621903 h 650478"/>
                <a:gd name="connsiteX40" fmla="*/ 4014788 w 5072064"/>
                <a:gd name="connsiteY40" fmla="*/ 650478 h 650478"/>
                <a:gd name="connsiteX41" fmla="*/ 4424363 w 5072064"/>
                <a:gd name="connsiteY41" fmla="*/ 636191 h 650478"/>
                <a:gd name="connsiteX42" fmla="*/ 4667250 w 5072064"/>
                <a:gd name="connsiteY42" fmla="*/ 617141 h 650478"/>
                <a:gd name="connsiteX43" fmla="*/ 5072064 w 5072064"/>
                <a:gd name="connsiteY43" fmla="*/ 619522 h 650478"/>
                <a:gd name="connsiteX44" fmla="*/ 5067300 w 5072064"/>
                <a:gd name="connsiteY44" fmla="*/ 88503 h 650478"/>
                <a:gd name="connsiteX45" fmla="*/ 4943475 w 5072064"/>
                <a:gd name="connsiteY45" fmla="*/ 88503 h 650478"/>
                <a:gd name="connsiteX0" fmla="*/ 4943475 w 5072064"/>
                <a:gd name="connsiteY0" fmla="*/ 38100 h 600075"/>
                <a:gd name="connsiteX1" fmla="*/ 4783931 w 5072064"/>
                <a:gd name="connsiteY1" fmla="*/ 28575 h 600075"/>
                <a:gd name="connsiteX2" fmla="*/ 4679156 w 5072064"/>
                <a:gd name="connsiteY2" fmla="*/ 28575 h 600075"/>
                <a:gd name="connsiteX3" fmla="*/ 4500563 w 5072064"/>
                <a:gd name="connsiteY3" fmla="*/ 42863 h 600075"/>
                <a:gd name="connsiteX4" fmla="*/ 4210050 w 5072064"/>
                <a:gd name="connsiteY4" fmla="*/ 33338 h 600075"/>
                <a:gd name="connsiteX5" fmla="*/ 4071938 w 5072064"/>
                <a:gd name="connsiteY5" fmla="*/ 38100 h 600075"/>
                <a:gd name="connsiteX6" fmla="*/ 3910013 w 5072064"/>
                <a:gd name="connsiteY6" fmla="*/ 38100 h 600075"/>
                <a:gd name="connsiteX7" fmla="*/ 3786188 w 5072064"/>
                <a:gd name="connsiteY7" fmla="*/ 38100 h 600075"/>
                <a:gd name="connsiteX8" fmla="*/ 3617118 w 5072064"/>
                <a:gd name="connsiteY8" fmla="*/ 66675 h 600075"/>
                <a:gd name="connsiteX9" fmla="*/ 3438525 w 5072064"/>
                <a:gd name="connsiteY9" fmla="*/ 61913 h 600075"/>
                <a:gd name="connsiteX10" fmla="*/ 3200400 w 5072064"/>
                <a:gd name="connsiteY10" fmla="*/ 47625 h 600075"/>
                <a:gd name="connsiteX11" fmla="*/ 3000375 w 5072064"/>
                <a:gd name="connsiteY11" fmla="*/ 42863 h 600075"/>
                <a:gd name="connsiteX12" fmla="*/ 2924174 w 5072064"/>
                <a:gd name="connsiteY12" fmla="*/ 35718 h 600075"/>
                <a:gd name="connsiteX13" fmla="*/ 2738438 w 5072064"/>
                <a:gd name="connsiteY13" fmla="*/ 61913 h 600075"/>
                <a:gd name="connsiteX14" fmla="*/ 2476500 w 5072064"/>
                <a:gd name="connsiteY14" fmla="*/ 28575 h 600075"/>
                <a:gd name="connsiteX15" fmla="*/ 2052638 w 5072064"/>
                <a:gd name="connsiteY15" fmla="*/ 28575 h 600075"/>
                <a:gd name="connsiteX16" fmla="*/ 1804988 w 5072064"/>
                <a:gd name="connsiteY16" fmla="*/ 38100 h 600075"/>
                <a:gd name="connsiteX17" fmla="*/ 1590675 w 5072064"/>
                <a:gd name="connsiteY17" fmla="*/ 28575 h 600075"/>
                <a:gd name="connsiteX18" fmla="*/ 1428750 w 5072064"/>
                <a:gd name="connsiteY18" fmla="*/ 28575 h 600075"/>
                <a:gd name="connsiteX19" fmla="*/ 1243013 w 5072064"/>
                <a:gd name="connsiteY19" fmla="*/ 14288 h 600075"/>
                <a:gd name="connsiteX20" fmla="*/ 1028700 w 5072064"/>
                <a:gd name="connsiteY20" fmla="*/ 9525 h 600075"/>
                <a:gd name="connsiteX21" fmla="*/ 842963 w 5072064"/>
                <a:gd name="connsiteY21" fmla="*/ 28575 h 600075"/>
                <a:gd name="connsiteX22" fmla="*/ 647700 w 5072064"/>
                <a:gd name="connsiteY22" fmla="*/ 14288 h 600075"/>
                <a:gd name="connsiteX23" fmla="*/ 476250 w 5072064"/>
                <a:gd name="connsiteY23" fmla="*/ 23813 h 600075"/>
                <a:gd name="connsiteX24" fmla="*/ 352425 w 5072064"/>
                <a:gd name="connsiteY24" fmla="*/ 33338 h 600075"/>
                <a:gd name="connsiteX25" fmla="*/ 200025 w 5072064"/>
                <a:gd name="connsiteY25" fmla="*/ 0 h 600075"/>
                <a:gd name="connsiteX26" fmla="*/ 0 w 5072064"/>
                <a:gd name="connsiteY26" fmla="*/ 23813 h 600075"/>
                <a:gd name="connsiteX27" fmla="*/ 4763 w 5072064"/>
                <a:gd name="connsiteY27" fmla="*/ 509588 h 600075"/>
                <a:gd name="connsiteX28" fmla="*/ 200025 w 5072064"/>
                <a:gd name="connsiteY28" fmla="*/ 500063 h 600075"/>
                <a:gd name="connsiteX29" fmla="*/ 466725 w 5072064"/>
                <a:gd name="connsiteY29" fmla="*/ 533400 h 600075"/>
                <a:gd name="connsiteX30" fmla="*/ 723900 w 5072064"/>
                <a:gd name="connsiteY30" fmla="*/ 504825 h 600075"/>
                <a:gd name="connsiteX31" fmla="*/ 1009650 w 5072064"/>
                <a:gd name="connsiteY31" fmla="*/ 542925 h 600075"/>
                <a:gd name="connsiteX32" fmla="*/ 1323975 w 5072064"/>
                <a:gd name="connsiteY32" fmla="*/ 552450 h 600075"/>
                <a:gd name="connsiteX33" fmla="*/ 1681163 w 5072064"/>
                <a:gd name="connsiteY33" fmla="*/ 576263 h 600075"/>
                <a:gd name="connsiteX34" fmla="*/ 2005013 w 5072064"/>
                <a:gd name="connsiteY34" fmla="*/ 600075 h 600075"/>
                <a:gd name="connsiteX35" fmla="*/ 2262188 w 5072064"/>
                <a:gd name="connsiteY35" fmla="*/ 600075 h 600075"/>
                <a:gd name="connsiteX36" fmla="*/ 2586038 w 5072064"/>
                <a:gd name="connsiteY36" fmla="*/ 571500 h 600075"/>
                <a:gd name="connsiteX37" fmla="*/ 3043238 w 5072064"/>
                <a:gd name="connsiteY37" fmla="*/ 552450 h 600075"/>
                <a:gd name="connsiteX38" fmla="*/ 3352800 w 5072064"/>
                <a:gd name="connsiteY38" fmla="*/ 557213 h 600075"/>
                <a:gd name="connsiteX39" fmla="*/ 3700463 w 5072064"/>
                <a:gd name="connsiteY39" fmla="*/ 571500 h 600075"/>
                <a:gd name="connsiteX40" fmla="*/ 4014788 w 5072064"/>
                <a:gd name="connsiteY40" fmla="*/ 600075 h 600075"/>
                <a:gd name="connsiteX41" fmla="*/ 4424363 w 5072064"/>
                <a:gd name="connsiteY41" fmla="*/ 585788 h 600075"/>
                <a:gd name="connsiteX42" fmla="*/ 4667250 w 5072064"/>
                <a:gd name="connsiteY42" fmla="*/ 566738 h 600075"/>
                <a:gd name="connsiteX43" fmla="*/ 5072064 w 5072064"/>
                <a:gd name="connsiteY43" fmla="*/ 569119 h 600075"/>
                <a:gd name="connsiteX44" fmla="*/ 5067300 w 5072064"/>
                <a:gd name="connsiteY44" fmla="*/ 38100 h 600075"/>
                <a:gd name="connsiteX45" fmla="*/ 4943475 w 5072064"/>
                <a:gd name="connsiteY45" fmla="*/ 38100 h 600075"/>
                <a:gd name="connsiteX0" fmla="*/ 4943475 w 5072064"/>
                <a:gd name="connsiteY0" fmla="*/ 38100 h 600075"/>
                <a:gd name="connsiteX1" fmla="*/ 4855369 w 5072064"/>
                <a:gd name="connsiteY1" fmla="*/ 35719 h 600075"/>
                <a:gd name="connsiteX2" fmla="*/ 4783931 w 5072064"/>
                <a:gd name="connsiteY2" fmla="*/ 28575 h 600075"/>
                <a:gd name="connsiteX3" fmla="*/ 4679156 w 5072064"/>
                <a:gd name="connsiteY3" fmla="*/ 28575 h 600075"/>
                <a:gd name="connsiteX4" fmla="*/ 4500563 w 5072064"/>
                <a:gd name="connsiteY4" fmla="*/ 42863 h 600075"/>
                <a:gd name="connsiteX5" fmla="*/ 4210050 w 5072064"/>
                <a:gd name="connsiteY5" fmla="*/ 33338 h 600075"/>
                <a:gd name="connsiteX6" fmla="*/ 4071938 w 5072064"/>
                <a:gd name="connsiteY6" fmla="*/ 38100 h 600075"/>
                <a:gd name="connsiteX7" fmla="*/ 3910013 w 5072064"/>
                <a:gd name="connsiteY7" fmla="*/ 38100 h 600075"/>
                <a:gd name="connsiteX8" fmla="*/ 3786188 w 5072064"/>
                <a:gd name="connsiteY8" fmla="*/ 38100 h 600075"/>
                <a:gd name="connsiteX9" fmla="*/ 3617118 w 5072064"/>
                <a:gd name="connsiteY9" fmla="*/ 66675 h 600075"/>
                <a:gd name="connsiteX10" fmla="*/ 3438525 w 5072064"/>
                <a:gd name="connsiteY10" fmla="*/ 61913 h 600075"/>
                <a:gd name="connsiteX11" fmla="*/ 3200400 w 5072064"/>
                <a:gd name="connsiteY11" fmla="*/ 47625 h 600075"/>
                <a:gd name="connsiteX12" fmla="*/ 3000375 w 5072064"/>
                <a:gd name="connsiteY12" fmla="*/ 42863 h 600075"/>
                <a:gd name="connsiteX13" fmla="*/ 2924174 w 5072064"/>
                <a:gd name="connsiteY13" fmla="*/ 35718 h 600075"/>
                <a:gd name="connsiteX14" fmla="*/ 2738438 w 5072064"/>
                <a:gd name="connsiteY14" fmla="*/ 61913 h 600075"/>
                <a:gd name="connsiteX15" fmla="*/ 2476500 w 5072064"/>
                <a:gd name="connsiteY15" fmla="*/ 28575 h 600075"/>
                <a:gd name="connsiteX16" fmla="*/ 2052638 w 5072064"/>
                <a:gd name="connsiteY16" fmla="*/ 28575 h 600075"/>
                <a:gd name="connsiteX17" fmla="*/ 1804988 w 5072064"/>
                <a:gd name="connsiteY17" fmla="*/ 38100 h 600075"/>
                <a:gd name="connsiteX18" fmla="*/ 1590675 w 5072064"/>
                <a:gd name="connsiteY18" fmla="*/ 28575 h 600075"/>
                <a:gd name="connsiteX19" fmla="*/ 1428750 w 5072064"/>
                <a:gd name="connsiteY19" fmla="*/ 28575 h 600075"/>
                <a:gd name="connsiteX20" fmla="*/ 1243013 w 5072064"/>
                <a:gd name="connsiteY20" fmla="*/ 14288 h 600075"/>
                <a:gd name="connsiteX21" fmla="*/ 1028700 w 5072064"/>
                <a:gd name="connsiteY21" fmla="*/ 9525 h 600075"/>
                <a:gd name="connsiteX22" fmla="*/ 842963 w 5072064"/>
                <a:gd name="connsiteY22" fmla="*/ 28575 h 600075"/>
                <a:gd name="connsiteX23" fmla="*/ 647700 w 5072064"/>
                <a:gd name="connsiteY23" fmla="*/ 14288 h 600075"/>
                <a:gd name="connsiteX24" fmla="*/ 476250 w 5072064"/>
                <a:gd name="connsiteY24" fmla="*/ 23813 h 600075"/>
                <a:gd name="connsiteX25" fmla="*/ 352425 w 5072064"/>
                <a:gd name="connsiteY25" fmla="*/ 33338 h 600075"/>
                <a:gd name="connsiteX26" fmla="*/ 200025 w 5072064"/>
                <a:gd name="connsiteY26" fmla="*/ 0 h 600075"/>
                <a:gd name="connsiteX27" fmla="*/ 0 w 5072064"/>
                <a:gd name="connsiteY27" fmla="*/ 23813 h 600075"/>
                <a:gd name="connsiteX28" fmla="*/ 4763 w 5072064"/>
                <a:gd name="connsiteY28" fmla="*/ 509588 h 600075"/>
                <a:gd name="connsiteX29" fmla="*/ 200025 w 5072064"/>
                <a:gd name="connsiteY29" fmla="*/ 500063 h 600075"/>
                <a:gd name="connsiteX30" fmla="*/ 466725 w 5072064"/>
                <a:gd name="connsiteY30" fmla="*/ 533400 h 600075"/>
                <a:gd name="connsiteX31" fmla="*/ 723900 w 5072064"/>
                <a:gd name="connsiteY31" fmla="*/ 504825 h 600075"/>
                <a:gd name="connsiteX32" fmla="*/ 1009650 w 5072064"/>
                <a:gd name="connsiteY32" fmla="*/ 542925 h 600075"/>
                <a:gd name="connsiteX33" fmla="*/ 1323975 w 5072064"/>
                <a:gd name="connsiteY33" fmla="*/ 552450 h 600075"/>
                <a:gd name="connsiteX34" fmla="*/ 1681163 w 5072064"/>
                <a:gd name="connsiteY34" fmla="*/ 576263 h 600075"/>
                <a:gd name="connsiteX35" fmla="*/ 2005013 w 5072064"/>
                <a:gd name="connsiteY35" fmla="*/ 600075 h 600075"/>
                <a:gd name="connsiteX36" fmla="*/ 2262188 w 5072064"/>
                <a:gd name="connsiteY36" fmla="*/ 600075 h 600075"/>
                <a:gd name="connsiteX37" fmla="*/ 2586038 w 5072064"/>
                <a:gd name="connsiteY37" fmla="*/ 571500 h 600075"/>
                <a:gd name="connsiteX38" fmla="*/ 3043238 w 5072064"/>
                <a:gd name="connsiteY38" fmla="*/ 552450 h 600075"/>
                <a:gd name="connsiteX39" fmla="*/ 3352800 w 5072064"/>
                <a:gd name="connsiteY39" fmla="*/ 557213 h 600075"/>
                <a:gd name="connsiteX40" fmla="*/ 3700463 w 5072064"/>
                <a:gd name="connsiteY40" fmla="*/ 571500 h 600075"/>
                <a:gd name="connsiteX41" fmla="*/ 4014788 w 5072064"/>
                <a:gd name="connsiteY41" fmla="*/ 600075 h 600075"/>
                <a:gd name="connsiteX42" fmla="*/ 4424363 w 5072064"/>
                <a:gd name="connsiteY42" fmla="*/ 585788 h 600075"/>
                <a:gd name="connsiteX43" fmla="*/ 4667250 w 5072064"/>
                <a:gd name="connsiteY43" fmla="*/ 566738 h 600075"/>
                <a:gd name="connsiteX44" fmla="*/ 5072064 w 5072064"/>
                <a:gd name="connsiteY44" fmla="*/ 569119 h 600075"/>
                <a:gd name="connsiteX45" fmla="*/ 5067300 w 5072064"/>
                <a:gd name="connsiteY45" fmla="*/ 38100 h 600075"/>
                <a:gd name="connsiteX46" fmla="*/ 4943475 w 5072064"/>
                <a:gd name="connsiteY46" fmla="*/ 38100 h 600075"/>
                <a:gd name="connsiteX0" fmla="*/ 4943475 w 5072064"/>
                <a:gd name="connsiteY0" fmla="*/ 39688 h 601663"/>
                <a:gd name="connsiteX1" fmla="*/ 4838700 w 5072064"/>
                <a:gd name="connsiteY1" fmla="*/ 1588 h 601663"/>
                <a:gd name="connsiteX2" fmla="*/ 4783931 w 5072064"/>
                <a:gd name="connsiteY2" fmla="*/ 30163 h 601663"/>
                <a:gd name="connsiteX3" fmla="*/ 4679156 w 5072064"/>
                <a:gd name="connsiteY3" fmla="*/ 30163 h 601663"/>
                <a:gd name="connsiteX4" fmla="*/ 4500563 w 5072064"/>
                <a:gd name="connsiteY4" fmla="*/ 44451 h 601663"/>
                <a:gd name="connsiteX5" fmla="*/ 4210050 w 5072064"/>
                <a:gd name="connsiteY5" fmla="*/ 34926 h 601663"/>
                <a:gd name="connsiteX6" fmla="*/ 4071938 w 5072064"/>
                <a:gd name="connsiteY6" fmla="*/ 39688 h 601663"/>
                <a:gd name="connsiteX7" fmla="*/ 3910013 w 5072064"/>
                <a:gd name="connsiteY7" fmla="*/ 39688 h 601663"/>
                <a:gd name="connsiteX8" fmla="*/ 3786188 w 5072064"/>
                <a:gd name="connsiteY8" fmla="*/ 39688 h 601663"/>
                <a:gd name="connsiteX9" fmla="*/ 3617118 w 5072064"/>
                <a:gd name="connsiteY9" fmla="*/ 68263 h 601663"/>
                <a:gd name="connsiteX10" fmla="*/ 3438525 w 5072064"/>
                <a:gd name="connsiteY10" fmla="*/ 63501 h 601663"/>
                <a:gd name="connsiteX11" fmla="*/ 3200400 w 5072064"/>
                <a:gd name="connsiteY11" fmla="*/ 49213 h 601663"/>
                <a:gd name="connsiteX12" fmla="*/ 3000375 w 5072064"/>
                <a:gd name="connsiteY12" fmla="*/ 44451 h 601663"/>
                <a:gd name="connsiteX13" fmla="*/ 2924174 w 5072064"/>
                <a:gd name="connsiteY13" fmla="*/ 37306 h 601663"/>
                <a:gd name="connsiteX14" fmla="*/ 2738438 w 5072064"/>
                <a:gd name="connsiteY14" fmla="*/ 63501 h 601663"/>
                <a:gd name="connsiteX15" fmla="*/ 2476500 w 5072064"/>
                <a:gd name="connsiteY15" fmla="*/ 30163 h 601663"/>
                <a:gd name="connsiteX16" fmla="*/ 2052638 w 5072064"/>
                <a:gd name="connsiteY16" fmla="*/ 30163 h 601663"/>
                <a:gd name="connsiteX17" fmla="*/ 1804988 w 5072064"/>
                <a:gd name="connsiteY17" fmla="*/ 39688 h 601663"/>
                <a:gd name="connsiteX18" fmla="*/ 1590675 w 5072064"/>
                <a:gd name="connsiteY18" fmla="*/ 30163 h 601663"/>
                <a:gd name="connsiteX19" fmla="*/ 1428750 w 5072064"/>
                <a:gd name="connsiteY19" fmla="*/ 30163 h 601663"/>
                <a:gd name="connsiteX20" fmla="*/ 1243013 w 5072064"/>
                <a:gd name="connsiteY20" fmla="*/ 15876 h 601663"/>
                <a:gd name="connsiteX21" fmla="*/ 1028700 w 5072064"/>
                <a:gd name="connsiteY21" fmla="*/ 11113 h 601663"/>
                <a:gd name="connsiteX22" fmla="*/ 842963 w 5072064"/>
                <a:gd name="connsiteY22" fmla="*/ 30163 h 601663"/>
                <a:gd name="connsiteX23" fmla="*/ 647700 w 5072064"/>
                <a:gd name="connsiteY23" fmla="*/ 15876 h 601663"/>
                <a:gd name="connsiteX24" fmla="*/ 476250 w 5072064"/>
                <a:gd name="connsiteY24" fmla="*/ 25401 h 601663"/>
                <a:gd name="connsiteX25" fmla="*/ 352425 w 5072064"/>
                <a:gd name="connsiteY25" fmla="*/ 34926 h 601663"/>
                <a:gd name="connsiteX26" fmla="*/ 200025 w 5072064"/>
                <a:gd name="connsiteY26" fmla="*/ 1588 h 601663"/>
                <a:gd name="connsiteX27" fmla="*/ 0 w 5072064"/>
                <a:gd name="connsiteY27" fmla="*/ 25401 h 601663"/>
                <a:gd name="connsiteX28" fmla="*/ 4763 w 5072064"/>
                <a:gd name="connsiteY28" fmla="*/ 511176 h 601663"/>
                <a:gd name="connsiteX29" fmla="*/ 200025 w 5072064"/>
                <a:gd name="connsiteY29" fmla="*/ 501651 h 601663"/>
                <a:gd name="connsiteX30" fmla="*/ 466725 w 5072064"/>
                <a:gd name="connsiteY30" fmla="*/ 534988 h 601663"/>
                <a:gd name="connsiteX31" fmla="*/ 723900 w 5072064"/>
                <a:gd name="connsiteY31" fmla="*/ 506413 h 601663"/>
                <a:gd name="connsiteX32" fmla="*/ 1009650 w 5072064"/>
                <a:gd name="connsiteY32" fmla="*/ 544513 h 601663"/>
                <a:gd name="connsiteX33" fmla="*/ 1323975 w 5072064"/>
                <a:gd name="connsiteY33" fmla="*/ 554038 h 601663"/>
                <a:gd name="connsiteX34" fmla="*/ 1681163 w 5072064"/>
                <a:gd name="connsiteY34" fmla="*/ 577851 h 601663"/>
                <a:gd name="connsiteX35" fmla="*/ 2005013 w 5072064"/>
                <a:gd name="connsiteY35" fmla="*/ 601663 h 601663"/>
                <a:gd name="connsiteX36" fmla="*/ 2262188 w 5072064"/>
                <a:gd name="connsiteY36" fmla="*/ 601663 h 601663"/>
                <a:gd name="connsiteX37" fmla="*/ 2586038 w 5072064"/>
                <a:gd name="connsiteY37" fmla="*/ 573088 h 601663"/>
                <a:gd name="connsiteX38" fmla="*/ 3043238 w 5072064"/>
                <a:gd name="connsiteY38" fmla="*/ 554038 h 601663"/>
                <a:gd name="connsiteX39" fmla="*/ 3352800 w 5072064"/>
                <a:gd name="connsiteY39" fmla="*/ 558801 h 601663"/>
                <a:gd name="connsiteX40" fmla="*/ 3700463 w 5072064"/>
                <a:gd name="connsiteY40" fmla="*/ 573088 h 601663"/>
                <a:gd name="connsiteX41" fmla="*/ 4014788 w 5072064"/>
                <a:gd name="connsiteY41" fmla="*/ 601663 h 601663"/>
                <a:gd name="connsiteX42" fmla="*/ 4424363 w 5072064"/>
                <a:gd name="connsiteY42" fmla="*/ 587376 h 601663"/>
                <a:gd name="connsiteX43" fmla="*/ 4667250 w 5072064"/>
                <a:gd name="connsiteY43" fmla="*/ 568326 h 601663"/>
                <a:gd name="connsiteX44" fmla="*/ 5072064 w 5072064"/>
                <a:gd name="connsiteY44" fmla="*/ 570707 h 601663"/>
                <a:gd name="connsiteX45" fmla="*/ 5067300 w 5072064"/>
                <a:gd name="connsiteY45" fmla="*/ 39688 h 601663"/>
                <a:gd name="connsiteX46" fmla="*/ 4943475 w 5072064"/>
                <a:gd name="connsiteY46" fmla="*/ 39688 h 601663"/>
                <a:gd name="connsiteX0" fmla="*/ 4943475 w 5072064"/>
                <a:gd name="connsiteY0" fmla="*/ 39688 h 601663"/>
                <a:gd name="connsiteX1" fmla="*/ 4838700 w 5072064"/>
                <a:gd name="connsiteY1" fmla="*/ 1588 h 601663"/>
                <a:gd name="connsiteX2" fmla="*/ 4783931 w 5072064"/>
                <a:gd name="connsiteY2" fmla="*/ 30163 h 601663"/>
                <a:gd name="connsiteX3" fmla="*/ 4679156 w 5072064"/>
                <a:gd name="connsiteY3" fmla="*/ 30163 h 601663"/>
                <a:gd name="connsiteX4" fmla="*/ 4500563 w 5072064"/>
                <a:gd name="connsiteY4" fmla="*/ 44451 h 601663"/>
                <a:gd name="connsiteX5" fmla="*/ 4210050 w 5072064"/>
                <a:gd name="connsiteY5" fmla="*/ 34926 h 601663"/>
                <a:gd name="connsiteX6" fmla="*/ 4071938 w 5072064"/>
                <a:gd name="connsiteY6" fmla="*/ 39688 h 601663"/>
                <a:gd name="connsiteX7" fmla="*/ 3910013 w 5072064"/>
                <a:gd name="connsiteY7" fmla="*/ 39688 h 601663"/>
                <a:gd name="connsiteX8" fmla="*/ 3786188 w 5072064"/>
                <a:gd name="connsiteY8" fmla="*/ 39688 h 601663"/>
                <a:gd name="connsiteX9" fmla="*/ 3617118 w 5072064"/>
                <a:gd name="connsiteY9" fmla="*/ 68263 h 601663"/>
                <a:gd name="connsiteX10" fmla="*/ 3438525 w 5072064"/>
                <a:gd name="connsiteY10" fmla="*/ 63501 h 601663"/>
                <a:gd name="connsiteX11" fmla="*/ 3200400 w 5072064"/>
                <a:gd name="connsiteY11" fmla="*/ 49213 h 601663"/>
                <a:gd name="connsiteX12" fmla="*/ 3000375 w 5072064"/>
                <a:gd name="connsiteY12" fmla="*/ 44451 h 601663"/>
                <a:gd name="connsiteX13" fmla="*/ 2924174 w 5072064"/>
                <a:gd name="connsiteY13" fmla="*/ 37306 h 601663"/>
                <a:gd name="connsiteX14" fmla="*/ 2738438 w 5072064"/>
                <a:gd name="connsiteY14" fmla="*/ 63501 h 601663"/>
                <a:gd name="connsiteX15" fmla="*/ 2476500 w 5072064"/>
                <a:gd name="connsiteY15" fmla="*/ 30163 h 601663"/>
                <a:gd name="connsiteX16" fmla="*/ 2052638 w 5072064"/>
                <a:gd name="connsiteY16" fmla="*/ 30163 h 601663"/>
                <a:gd name="connsiteX17" fmla="*/ 1804988 w 5072064"/>
                <a:gd name="connsiteY17" fmla="*/ 39688 h 601663"/>
                <a:gd name="connsiteX18" fmla="*/ 1590675 w 5072064"/>
                <a:gd name="connsiteY18" fmla="*/ 30163 h 601663"/>
                <a:gd name="connsiteX19" fmla="*/ 1428750 w 5072064"/>
                <a:gd name="connsiteY19" fmla="*/ 30163 h 601663"/>
                <a:gd name="connsiteX20" fmla="*/ 1243013 w 5072064"/>
                <a:gd name="connsiteY20" fmla="*/ 15876 h 601663"/>
                <a:gd name="connsiteX21" fmla="*/ 1028700 w 5072064"/>
                <a:gd name="connsiteY21" fmla="*/ 11113 h 601663"/>
                <a:gd name="connsiteX22" fmla="*/ 842963 w 5072064"/>
                <a:gd name="connsiteY22" fmla="*/ 30163 h 601663"/>
                <a:gd name="connsiteX23" fmla="*/ 647700 w 5072064"/>
                <a:gd name="connsiteY23" fmla="*/ 15876 h 601663"/>
                <a:gd name="connsiteX24" fmla="*/ 476250 w 5072064"/>
                <a:gd name="connsiteY24" fmla="*/ 25401 h 601663"/>
                <a:gd name="connsiteX25" fmla="*/ 352425 w 5072064"/>
                <a:gd name="connsiteY25" fmla="*/ 34926 h 601663"/>
                <a:gd name="connsiteX26" fmla="*/ 200025 w 5072064"/>
                <a:gd name="connsiteY26" fmla="*/ 1588 h 601663"/>
                <a:gd name="connsiteX27" fmla="*/ 0 w 5072064"/>
                <a:gd name="connsiteY27" fmla="*/ 25401 h 601663"/>
                <a:gd name="connsiteX28" fmla="*/ 4763 w 5072064"/>
                <a:gd name="connsiteY28" fmla="*/ 511176 h 601663"/>
                <a:gd name="connsiteX29" fmla="*/ 200025 w 5072064"/>
                <a:gd name="connsiteY29" fmla="*/ 501651 h 601663"/>
                <a:gd name="connsiteX30" fmla="*/ 466725 w 5072064"/>
                <a:gd name="connsiteY30" fmla="*/ 534988 h 601663"/>
                <a:gd name="connsiteX31" fmla="*/ 723900 w 5072064"/>
                <a:gd name="connsiteY31" fmla="*/ 506413 h 601663"/>
                <a:gd name="connsiteX32" fmla="*/ 1009650 w 5072064"/>
                <a:gd name="connsiteY32" fmla="*/ 544513 h 601663"/>
                <a:gd name="connsiteX33" fmla="*/ 1323975 w 5072064"/>
                <a:gd name="connsiteY33" fmla="*/ 554038 h 601663"/>
                <a:gd name="connsiteX34" fmla="*/ 1681163 w 5072064"/>
                <a:gd name="connsiteY34" fmla="*/ 577851 h 601663"/>
                <a:gd name="connsiteX35" fmla="*/ 2005013 w 5072064"/>
                <a:gd name="connsiteY35" fmla="*/ 601663 h 601663"/>
                <a:gd name="connsiteX36" fmla="*/ 2262188 w 5072064"/>
                <a:gd name="connsiteY36" fmla="*/ 601663 h 601663"/>
                <a:gd name="connsiteX37" fmla="*/ 2586038 w 5072064"/>
                <a:gd name="connsiteY37" fmla="*/ 573088 h 601663"/>
                <a:gd name="connsiteX38" fmla="*/ 3043238 w 5072064"/>
                <a:gd name="connsiteY38" fmla="*/ 554038 h 601663"/>
                <a:gd name="connsiteX39" fmla="*/ 3352800 w 5072064"/>
                <a:gd name="connsiteY39" fmla="*/ 558801 h 601663"/>
                <a:gd name="connsiteX40" fmla="*/ 3700463 w 5072064"/>
                <a:gd name="connsiteY40" fmla="*/ 573088 h 601663"/>
                <a:gd name="connsiteX41" fmla="*/ 4014788 w 5072064"/>
                <a:gd name="connsiteY41" fmla="*/ 601663 h 601663"/>
                <a:gd name="connsiteX42" fmla="*/ 4424363 w 5072064"/>
                <a:gd name="connsiteY42" fmla="*/ 587376 h 601663"/>
                <a:gd name="connsiteX43" fmla="*/ 4667250 w 5072064"/>
                <a:gd name="connsiteY43" fmla="*/ 568326 h 601663"/>
                <a:gd name="connsiteX44" fmla="*/ 5072064 w 5072064"/>
                <a:gd name="connsiteY44" fmla="*/ 570707 h 601663"/>
                <a:gd name="connsiteX45" fmla="*/ 5067300 w 5072064"/>
                <a:gd name="connsiteY45" fmla="*/ 39688 h 601663"/>
                <a:gd name="connsiteX46" fmla="*/ 4943475 w 5072064"/>
                <a:gd name="connsiteY46" fmla="*/ 39688 h 601663"/>
                <a:gd name="connsiteX0" fmla="*/ 4943475 w 5072064"/>
                <a:gd name="connsiteY0" fmla="*/ 38100 h 600075"/>
                <a:gd name="connsiteX1" fmla="*/ 4838700 w 5072064"/>
                <a:gd name="connsiteY1" fmla="*/ 0 h 600075"/>
                <a:gd name="connsiteX2" fmla="*/ 4783931 w 5072064"/>
                <a:gd name="connsiteY2" fmla="*/ 28575 h 600075"/>
                <a:gd name="connsiteX3" fmla="*/ 4679156 w 5072064"/>
                <a:gd name="connsiteY3" fmla="*/ 28575 h 600075"/>
                <a:gd name="connsiteX4" fmla="*/ 4500563 w 5072064"/>
                <a:gd name="connsiteY4" fmla="*/ 42863 h 600075"/>
                <a:gd name="connsiteX5" fmla="*/ 4210050 w 5072064"/>
                <a:gd name="connsiteY5" fmla="*/ 33338 h 600075"/>
                <a:gd name="connsiteX6" fmla="*/ 4071938 w 5072064"/>
                <a:gd name="connsiteY6" fmla="*/ 38100 h 600075"/>
                <a:gd name="connsiteX7" fmla="*/ 3910013 w 5072064"/>
                <a:gd name="connsiteY7" fmla="*/ 38100 h 600075"/>
                <a:gd name="connsiteX8" fmla="*/ 3786188 w 5072064"/>
                <a:gd name="connsiteY8" fmla="*/ 38100 h 600075"/>
                <a:gd name="connsiteX9" fmla="*/ 3617118 w 5072064"/>
                <a:gd name="connsiteY9" fmla="*/ 66675 h 600075"/>
                <a:gd name="connsiteX10" fmla="*/ 3438525 w 5072064"/>
                <a:gd name="connsiteY10" fmla="*/ 61913 h 600075"/>
                <a:gd name="connsiteX11" fmla="*/ 3200400 w 5072064"/>
                <a:gd name="connsiteY11" fmla="*/ 47625 h 600075"/>
                <a:gd name="connsiteX12" fmla="*/ 3000375 w 5072064"/>
                <a:gd name="connsiteY12" fmla="*/ 42863 h 600075"/>
                <a:gd name="connsiteX13" fmla="*/ 2924174 w 5072064"/>
                <a:gd name="connsiteY13" fmla="*/ 35718 h 600075"/>
                <a:gd name="connsiteX14" fmla="*/ 2738438 w 5072064"/>
                <a:gd name="connsiteY14" fmla="*/ 61913 h 600075"/>
                <a:gd name="connsiteX15" fmla="*/ 2476500 w 5072064"/>
                <a:gd name="connsiteY15" fmla="*/ 28575 h 600075"/>
                <a:gd name="connsiteX16" fmla="*/ 2052638 w 5072064"/>
                <a:gd name="connsiteY16" fmla="*/ 28575 h 600075"/>
                <a:gd name="connsiteX17" fmla="*/ 1804988 w 5072064"/>
                <a:gd name="connsiteY17" fmla="*/ 38100 h 600075"/>
                <a:gd name="connsiteX18" fmla="*/ 1590675 w 5072064"/>
                <a:gd name="connsiteY18" fmla="*/ 28575 h 600075"/>
                <a:gd name="connsiteX19" fmla="*/ 1428750 w 5072064"/>
                <a:gd name="connsiteY19" fmla="*/ 28575 h 600075"/>
                <a:gd name="connsiteX20" fmla="*/ 1243013 w 5072064"/>
                <a:gd name="connsiteY20" fmla="*/ 14288 h 600075"/>
                <a:gd name="connsiteX21" fmla="*/ 1028700 w 5072064"/>
                <a:gd name="connsiteY21" fmla="*/ 9525 h 600075"/>
                <a:gd name="connsiteX22" fmla="*/ 842963 w 5072064"/>
                <a:gd name="connsiteY22" fmla="*/ 28575 h 600075"/>
                <a:gd name="connsiteX23" fmla="*/ 647700 w 5072064"/>
                <a:gd name="connsiteY23" fmla="*/ 14288 h 600075"/>
                <a:gd name="connsiteX24" fmla="*/ 476250 w 5072064"/>
                <a:gd name="connsiteY24" fmla="*/ 23813 h 600075"/>
                <a:gd name="connsiteX25" fmla="*/ 352425 w 5072064"/>
                <a:gd name="connsiteY25" fmla="*/ 33338 h 600075"/>
                <a:gd name="connsiteX26" fmla="*/ 200025 w 5072064"/>
                <a:gd name="connsiteY26" fmla="*/ 0 h 600075"/>
                <a:gd name="connsiteX27" fmla="*/ 0 w 5072064"/>
                <a:gd name="connsiteY27" fmla="*/ 23813 h 600075"/>
                <a:gd name="connsiteX28" fmla="*/ 4763 w 5072064"/>
                <a:gd name="connsiteY28" fmla="*/ 509588 h 600075"/>
                <a:gd name="connsiteX29" fmla="*/ 200025 w 5072064"/>
                <a:gd name="connsiteY29" fmla="*/ 500063 h 600075"/>
                <a:gd name="connsiteX30" fmla="*/ 466725 w 5072064"/>
                <a:gd name="connsiteY30" fmla="*/ 533400 h 600075"/>
                <a:gd name="connsiteX31" fmla="*/ 723900 w 5072064"/>
                <a:gd name="connsiteY31" fmla="*/ 504825 h 600075"/>
                <a:gd name="connsiteX32" fmla="*/ 1009650 w 5072064"/>
                <a:gd name="connsiteY32" fmla="*/ 542925 h 600075"/>
                <a:gd name="connsiteX33" fmla="*/ 1323975 w 5072064"/>
                <a:gd name="connsiteY33" fmla="*/ 552450 h 600075"/>
                <a:gd name="connsiteX34" fmla="*/ 1681163 w 5072064"/>
                <a:gd name="connsiteY34" fmla="*/ 576263 h 600075"/>
                <a:gd name="connsiteX35" fmla="*/ 2005013 w 5072064"/>
                <a:gd name="connsiteY35" fmla="*/ 600075 h 600075"/>
                <a:gd name="connsiteX36" fmla="*/ 2262188 w 5072064"/>
                <a:gd name="connsiteY36" fmla="*/ 600075 h 600075"/>
                <a:gd name="connsiteX37" fmla="*/ 2586038 w 5072064"/>
                <a:gd name="connsiteY37" fmla="*/ 571500 h 600075"/>
                <a:gd name="connsiteX38" fmla="*/ 3043238 w 5072064"/>
                <a:gd name="connsiteY38" fmla="*/ 552450 h 600075"/>
                <a:gd name="connsiteX39" fmla="*/ 3352800 w 5072064"/>
                <a:gd name="connsiteY39" fmla="*/ 557213 h 600075"/>
                <a:gd name="connsiteX40" fmla="*/ 3700463 w 5072064"/>
                <a:gd name="connsiteY40" fmla="*/ 571500 h 600075"/>
                <a:gd name="connsiteX41" fmla="*/ 4014788 w 5072064"/>
                <a:gd name="connsiteY41" fmla="*/ 600075 h 600075"/>
                <a:gd name="connsiteX42" fmla="*/ 4424363 w 5072064"/>
                <a:gd name="connsiteY42" fmla="*/ 585788 h 600075"/>
                <a:gd name="connsiteX43" fmla="*/ 4667250 w 5072064"/>
                <a:gd name="connsiteY43" fmla="*/ 566738 h 600075"/>
                <a:gd name="connsiteX44" fmla="*/ 5072064 w 5072064"/>
                <a:gd name="connsiteY44" fmla="*/ 569119 h 600075"/>
                <a:gd name="connsiteX45" fmla="*/ 5067300 w 5072064"/>
                <a:gd name="connsiteY45" fmla="*/ 38100 h 600075"/>
                <a:gd name="connsiteX46" fmla="*/ 4943475 w 5072064"/>
                <a:gd name="connsiteY46" fmla="*/ 38100 h 600075"/>
                <a:gd name="connsiteX0" fmla="*/ 4943475 w 5072064"/>
                <a:gd name="connsiteY0" fmla="*/ 38100 h 600075"/>
                <a:gd name="connsiteX1" fmla="*/ 4826793 w 5072064"/>
                <a:gd name="connsiteY1" fmla="*/ 38100 h 600075"/>
                <a:gd name="connsiteX2" fmla="*/ 4783931 w 5072064"/>
                <a:gd name="connsiteY2" fmla="*/ 28575 h 600075"/>
                <a:gd name="connsiteX3" fmla="*/ 4679156 w 5072064"/>
                <a:gd name="connsiteY3" fmla="*/ 28575 h 600075"/>
                <a:gd name="connsiteX4" fmla="*/ 4500563 w 5072064"/>
                <a:gd name="connsiteY4" fmla="*/ 42863 h 600075"/>
                <a:gd name="connsiteX5" fmla="*/ 4210050 w 5072064"/>
                <a:gd name="connsiteY5" fmla="*/ 33338 h 600075"/>
                <a:gd name="connsiteX6" fmla="*/ 4071938 w 5072064"/>
                <a:gd name="connsiteY6" fmla="*/ 38100 h 600075"/>
                <a:gd name="connsiteX7" fmla="*/ 3910013 w 5072064"/>
                <a:gd name="connsiteY7" fmla="*/ 38100 h 600075"/>
                <a:gd name="connsiteX8" fmla="*/ 3786188 w 5072064"/>
                <a:gd name="connsiteY8" fmla="*/ 38100 h 600075"/>
                <a:gd name="connsiteX9" fmla="*/ 3617118 w 5072064"/>
                <a:gd name="connsiteY9" fmla="*/ 66675 h 600075"/>
                <a:gd name="connsiteX10" fmla="*/ 3438525 w 5072064"/>
                <a:gd name="connsiteY10" fmla="*/ 61913 h 600075"/>
                <a:gd name="connsiteX11" fmla="*/ 3200400 w 5072064"/>
                <a:gd name="connsiteY11" fmla="*/ 47625 h 600075"/>
                <a:gd name="connsiteX12" fmla="*/ 3000375 w 5072064"/>
                <a:gd name="connsiteY12" fmla="*/ 42863 h 600075"/>
                <a:gd name="connsiteX13" fmla="*/ 2924174 w 5072064"/>
                <a:gd name="connsiteY13" fmla="*/ 35718 h 600075"/>
                <a:gd name="connsiteX14" fmla="*/ 2738438 w 5072064"/>
                <a:gd name="connsiteY14" fmla="*/ 61913 h 600075"/>
                <a:gd name="connsiteX15" fmla="*/ 2476500 w 5072064"/>
                <a:gd name="connsiteY15" fmla="*/ 28575 h 600075"/>
                <a:gd name="connsiteX16" fmla="*/ 2052638 w 5072064"/>
                <a:gd name="connsiteY16" fmla="*/ 28575 h 600075"/>
                <a:gd name="connsiteX17" fmla="*/ 1804988 w 5072064"/>
                <a:gd name="connsiteY17" fmla="*/ 38100 h 600075"/>
                <a:gd name="connsiteX18" fmla="*/ 1590675 w 5072064"/>
                <a:gd name="connsiteY18" fmla="*/ 28575 h 600075"/>
                <a:gd name="connsiteX19" fmla="*/ 1428750 w 5072064"/>
                <a:gd name="connsiteY19" fmla="*/ 28575 h 600075"/>
                <a:gd name="connsiteX20" fmla="*/ 1243013 w 5072064"/>
                <a:gd name="connsiteY20" fmla="*/ 14288 h 600075"/>
                <a:gd name="connsiteX21" fmla="*/ 1028700 w 5072064"/>
                <a:gd name="connsiteY21" fmla="*/ 9525 h 600075"/>
                <a:gd name="connsiteX22" fmla="*/ 842963 w 5072064"/>
                <a:gd name="connsiteY22" fmla="*/ 28575 h 600075"/>
                <a:gd name="connsiteX23" fmla="*/ 647700 w 5072064"/>
                <a:gd name="connsiteY23" fmla="*/ 14288 h 600075"/>
                <a:gd name="connsiteX24" fmla="*/ 476250 w 5072064"/>
                <a:gd name="connsiteY24" fmla="*/ 23813 h 600075"/>
                <a:gd name="connsiteX25" fmla="*/ 352425 w 5072064"/>
                <a:gd name="connsiteY25" fmla="*/ 33338 h 600075"/>
                <a:gd name="connsiteX26" fmla="*/ 200025 w 5072064"/>
                <a:gd name="connsiteY26" fmla="*/ 0 h 600075"/>
                <a:gd name="connsiteX27" fmla="*/ 0 w 5072064"/>
                <a:gd name="connsiteY27" fmla="*/ 23813 h 600075"/>
                <a:gd name="connsiteX28" fmla="*/ 4763 w 5072064"/>
                <a:gd name="connsiteY28" fmla="*/ 509588 h 600075"/>
                <a:gd name="connsiteX29" fmla="*/ 200025 w 5072064"/>
                <a:gd name="connsiteY29" fmla="*/ 500063 h 600075"/>
                <a:gd name="connsiteX30" fmla="*/ 466725 w 5072064"/>
                <a:gd name="connsiteY30" fmla="*/ 533400 h 600075"/>
                <a:gd name="connsiteX31" fmla="*/ 723900 w 5072064"/>
                <a:gd name="connsiteY31" fmla="*/ 504825 h 600075"/>
                <a:gd name="connsiteX32" fmla="*/ 1009650 w 5072064"/>
                <a:gd name="connsiteY32" fmla="*/ 542925 h 600075"/>
                <a:gd name="connsiteX33" fmla="*/ 1323975 w 5072064"/>
                <a:gd name="connsiteY33" fmla="*/ 552450 h 600075"/>
                <a:gd name="connsiteX34" fmla="*/ 1681163 w 5072064"/>
                <a:gd name="connsiteY34" fmla="*/ 576263 h 600075"/>
                <a:gd name="connsiteX35" fmla="*/ 2005013 w 5072064"/>
                <a:gd name="connsiteY35" fmla="*/ 600075 h 600075"/>
                <a:gd name="connsiteX36" fmla="*/ 2262188 w 5072064"/>
                <a:gd name="connsiteY36" fmla="*/ 600075 h 600075"/>
                <a:gd name="connsiteX37" fmla="*/ 2586038 w 5072064"/>
                <a:gd name="connsiteY37" fmla="*/ 571500 h 600075"/>
                <a:gd name="connsiteX38" fmla="*/ 3043238 w 5072064"/>
                <a:gd name="connsiteY38" fmla="*/ 552450 h 600075"/>
                <a:gd name="connsiteX39" fmla="*/ 3352800 w 5072064"/>
                <a:gd name="connsiteY39" fmla="*/ 557213 h 600075"/>
                <a:gd name="connsiteX40" fmla="*/ 3700463 w 5072064"/>
                <a:gd name="connsiteY40" fmla="*/ 571500 h 600075"/>
                <a:gd name="connsiteX41" fmla="*/ 4014788 w 5072064"/>
                <a:gd name="connsiteY41" fmla="*/ 600075 h 600075"/>
                <a:gd name="connsiteX42" fmla="*/ 4424363 w 5072064"/>
                <a:gd name="connsiteY42" fmla="*/ 585788 h 600075"/>
                <a:gd name="connsiteX43" fmla="*/ 4667250 w 5072064"/>
                <a:gd name="connsiteY43" fmla="*/ 566738 h 600075"/>
                <a:gd name="connsiteX44" fmla="*/ 5072064 w 5072064"/>
                <a:gd name="connsiteY44" fmla="*/ 569119 h 600075"/>
                <a:gd name="connsiteX45" fmla="*/ 5067300 w 5072064"/>
                <a:gd name="connsiteY45" fmla="*/ 38100 h 600075"/>
                <a:gd name="connsiteX46" fmla="*/ 4943475 w 5072064"/>
                <a:gd name="connsiteY46" fmla="*/ 38100 h 600075"/>
                <a:gd name="connsiteX0" fmla="*/ 4943475 w 5072064"/>
                <a:gd name="connsiteY0" fmla="*/ 38100 h 600075"/>
                <a:gd name="connsiteX1" fmla="*/ 4826793 w 5072064"/>
                <a:gd name="connsiteY1" fmla="*/ 38100 h 600075"/>
                <a:gd name="connsiteX2" fmla="*/ 4783931 w 5072064"/>
                <a:gd name="connsiteY2" fmla="*/ 28575 h 600075"/>
                <a:gd name="connsiteX3" fmla="*/ 4679156 w 5072064"/>
                <a:gd name="connsiteY3" fmla="*/ 28575 h 600075"/>
                <a:gd name="connsiteX4" fmla="*/ 4500563 w 5072064"/>
                <a:gd name="connsiteY4" fmla="*/ 42863 h 600075"/>
                <a:gd name="connsiteX5" fmla="*/ 4210050 w 5072064"/>
                <a:gd name="connsiteY5" fmla="*/ 33338 h 600075"/>
                <a:gd name="connsiteX6" fmla="*/ 4071938 w 5072064"/>
                <a:gd name="connsiteY6" fmla="*/ 38100 h 600075"/>
                <a:gd name="connsiteX7" fmla="*/ 3910013 w 5072064"/>
                <a:gd name="connsiteY7" fmla="*/ 38100 h 600075"/>
                <a:gd name="connsiteX8" fmla="*/ 3786188 w 5072064"/>
                <a:gd name="connsiteY8" fmla="*/ 38100 h 600075"/>
                <a:gd name="connsiteX9" fmla="*/ 3617118 w 5072064"/>
                <a:gd name="connsiteY9" fmla="*/ 66675 h 600075"/>
                <a:gd name="connsiteX10" fmla="*/ 3438525 w 5072064"/>
                <a:gd name="connsiteY10" fmla="*/ 61913 h 600075"/>
                <a:gd name="connsiteX11" fmla="*/ 3200400 w 5072064"/>
                <a:gd name="connsiteY11" fmla="*/ 47625 h 600075"/>
                <a:gd name="connsiteX12" fmla="*/ 3000375 w 5072064"/>
                <a:gd name="connsiteY12" fmla="*/ 42863 h 600075"/>
                <a:gd name="connsiteX13" fmla="*/ 2924174 w 5072064"/>
                <a:gd name="connsiteY13" fmla="*/ 35718 h 600075"/>
                <a:gd name="connsiteX14" fmla="*/ 2738438 w 5072064"/>
                <a:gd name="connsiteY14" fmla="*/ 61913 h 600075"/>
                <a:gd name="connsiteX15" fmla="*/ 2476500 w 5072064"/>
                <a:gd name="connsiteY15" fmla="*/ 28575 h 600075"/>
                <a:gd name="connsiteX16" fmla="*/ 2052638 w 5072064"/>
                <a:gd name="connsiteY16" fmla="*/ 28575 h 600075"/>
                <a:gd name="connsiteX17" fmla="*/ 1804988 w 5072064"/>
                <a:gd name="connsiteY17" fmla="*/ 38100 h 600075"/>
                <a:gd name="connsiteX18" fmla="*/ 1590675 w 5072064"/>
                <a:gd name="connsiteY18" fmla="*/ 28575 h 600075"/>
                <a:gd name="connsiteX19" fmla="*/ 1428750 w 5072064"/>
                <a:gd name="connsiteY19" fmla="*/ 28575 h 600075"/>
                <a:gd name="connsiteX20" fmla="*/ 1243013 w 5072064"/>
                <a:gd name="connsiteY20" fmla="*/ 14288 h 600075"/>
                <a:gd name="connsiteX21" fmla="*/ 1028700 w 5072064"/>
                <a:gd name="connsiteY21" fmla="*/ 9525 h 600075"/>
                <a:gd name="connsiteX22" fmla="*/ 842963 w 5072064"/>
                <a:gd name="connsiteY22" fmla="*/ 28575 h 600075"/>
                <a:gd name="connsiteX23" fmla="*/ 645319 w 5072064"/>
                <a:gd name="connsiteY23" fmla="*/ 30957 h 600075"/>
                <a:gd name="connsiteX24" fmla="*/ 476250 w 5072064"/>
                <a:gd name="connsiteY24" fmla="*/ 23813 h 600075"/>
                <a:gd name="connsiteX25" fmla="*/ 352425 w 5072064"/>
                <a:gd name="connsiteY25" fmla="*/ 33338 h 600075"/>
                <a:gd name="connsiteX26" fmla="*/ 200025 w 5072064"/>
                <a:gd name="connsiteY26" fmla="*/ 0 h 600075"/>
                <a:gd name="connsiteX27" fmla="*/ 0 w 5072064"/>
                <a:gd name="connsiteY27" fmla="*/ 23813 h 600075"/>
                <a:gd name="connsiteX28" fmla="*/ 4763 w 5072064"/>
                <a:gd name="connsiteY28" fmla="*/ 509588 h 600075"/>
                <a:gd name="connsiteX29" fmla="*/ 200025 w 5072064"/>
                <a:gd name="connsiteY29" fmla="*/ 500063 h 600075"/>
                <a:gd name="connsiteX30" fmla="*/ 466725 w 5072064"/>
                <a:gd name="connsiteY30" fmla="*/ 533400 h 600075"/>
                <a:gd name="connsiteX31" fmla="*/ 723900 w 5072064"/>
                <a:gd name="connsiteY31" fmla="*/ 504825 h 600075"/>
                <a:gd name="connsiteX32" fmla="*/ 1009650 w 5072064"/>
                <a:gd name="connsiteY32" fmla="*/ 542925 h 600075"/>
                <a:gd name="connsiteX33" fmla="*/ 1323975 w 5072064"/>
                <a:gd name="connsiteY33" fmla="*/ 552450 h 600075"/>
                <a:gd name="connsiteX34" fmla="*/ 1681163 w 5072064"/>
                <a:gd name="connsiteY34" fmla="*/ 576263 h 600075"/>
                <a:gd name="connsiteX35" fmla="*/ 2005013 w 5072064"/>
                <a:gd name="connsiteY35" fmla="*/ 600075 h 600075"/>
                <a:gd name="connsiteX36" fmla="*/ 2262188 w 5072064"/>
                <a:gd name="connsiteY36" fmla="*/ 600075 h 600075"/>
                <a:gd name="connsiteX37" fmla="*/ 2586038 w 5072064"/>
                <a:gd name="connsiteY37" fmla="*/ 571500 h 600075"/>
                <a:gd name="connsiteX38" fmla="*/ 3043238 w 5072064"/>
                <a:gd name="connsiteY38" fmla="*/ 552450 h 600075"/>
                <a:gd name="connsiteX39" fmla="*/ 3352800 w 5072064"/>
                <a:gd name="connsiteY39" fmla="*/ 557213 h 600075"/>
                <a:gd name="connsiteX40" fmla="*/ 3700463 w 5072064"/>
                <a:gd name="connsiteY40" fmla="*/ 571500 h 600075"/>
                <a:gd name="connsiteX41" fmla="*/ 4014788 w 5072064"/>
                <a:gd name="connsiteY41" fmla="*/ 600075 h 600075"/>
                <a:gd name="connsiteX42" fmla="*/ 4424363 w 5072064"/>
                <a:gd name="connsiteY42" fmla="*/ 585788 h 600075"/>
                <a:gd name="connsiteX43" fmla="*/ 4667250 w 5072064"/>
                <a:gd name="connsiteY43" fmla="*/ 566738 h 600075"/>
                <a:gd name="connsiteX44" fmla="*/ 5072064 w 5072064"/>
                <a:gd name="connsiteY44" fmla="*/ 569119 h 600075"/>
                <a:gd name="connsiteX45" fmla="*/ 5067300 w 5072064"/>
                <a:gd name="connsiteY45" fmla="*/ 38100 h 600075"/>
                <a:gd name="connsiteX46" fmla="*/ 4943475 w 5072064"/>
                <a:gd name="connsiteY46" fmla="*/ 38100 h 600075"/>
                <a:gd name="connsiteX0" fmla="*/ 4943475 w 5072064"/>
                <a:gd name="connsiteY0" fmla="*/ 38100 h 600075"/>
                <a:gd name="connsiteX1" fmla="*/ 4826793 w 5072064"/>
                <a:gd name="connsiteY1" fmla="*/ 38100 h 600075"/>
                <a:gd name="connsiteX2" fmla="*/ 4783931 w 5072064"/>
                <a:gd name="connsiteY2" fmla="*/ 28575 h 600075"/>
                <a:gd name="connsiteX3" fmla="*/ 4679156 w 5072064"/>
                <a:gd name="connsiteY3" fmla="*/ 28575 h 600075"/>
                <a:gd name="connsiteX4" fmla="*/ 4500563 w 5072064"/>
                <a:gd name="connsiteY4" fmla="*/ 42863 h 600075"/>
                <a:gd name="connsiteX5" fmla="*/ 4210050 w 5072064"/>
                <a:gd name="connsiteY5" fmla="*/ 33338 h 600075"/>
                <a:gd name="connsiteX6" fmla="*/ 4071938 w 5072064"/>
                <a:gd name="connsiteY6" fmla="*/ 38100 h 600075"/>
                <a:gd name="connsiteX7" fmla="*/ 3910013 w 5072064"/>
                <a:gd name="connsiteY7" fmla="*/ 38100 h 600075"/>
                <a:gd name="connsiteX8" fmla="*/ 3786188 w 5072064"/>
                <a:gd name="connsiteY8" fmla="*/ 38100 h 600075"/>
                <a:gd name="connsiteX9" fmla="*/ 3617118 w 5072064"/>
                <a:gd name="connsiteY9" fmla="*/ 66675 h 600075"/>
                <a:gd name="connsiteX10" fmla="*/ 3438525 w 5072064"/>
                <a:gd name="connsiteY10" fmla="*/ 61913 h 600075"/>
                <a:gd name="connsiteX11" fmla="*/ 3200400 w 5072064"/>
                <a:gd name="connsiteY11" fmla="*/ 47625 h 600075"/>
                <a:gd name="connsiteX12" fmla="*/ 3000375 w 5072064"/>
                <a:gd name="connsiteY12" fmla="*/ 42863 h 600075"/>
                <a:gd name="connsiteX13" fmla="*/ 2924174 w 5072064"/>
                <a:gd name="connsiteY13" fmla="*/ 35718 h 600075"/>
                <a:gd name="connsiteX14" fmla="*/ 2738438 w 5072064"/>
                <a:gd name="connsiteY14" fmla="*/ 61913 h 600075"/>
                <a:gd name="connsiteX15" fmla="*/ 2476500 w 5072064"/>
                <a:gd name="connsiteY15" fmla="*/ 28575 h 600075"/>
                <a:gd name="connsiteX16" fmla="*/ 2052638 w 5072064"/>
                <a:gd name="connsiteY16" fmla="*/ 28575 h 600075"/>
                <a:gd name="connsiteX17" fmla="*/ 1804988 w 5072064"/>
                <a:gd name="connsiteY17" fmla="*/ 38100 h 600075"/>
                <a:gd name="connsiteX18" fmla="*/ 1590675 w 5072064"/>
                <a:gd name="connsiteY18" fmla="*/ 28575 h 600075"/>
                <a:gd name="connsiteX19" fmla="*/ 1428750 w 5072064"/>
                <a:gd name="connsiteY19" fmla="*/ 28575 h 600075"/>
                <a:gd name="connsiteX20" fmla="*/ 1243013 w 5072064"/>
                <a:gd name="connsiteY20" fmla="*/ 14288 h 600075"/>
                <a:gd name="connsiteX21" fmla="*/ 1028700 w 5072064"/>
                <a:gd name="connsiteY21" fmla="*/ 9525 h 600075"/>
                <a:gd name="connsiteX22" fmla="*/ 842963 w 5072064"/>
                <a:gd name="connsiteY22" fmla="*/ 28575 h 600075"/>
                <a:gd name="connsiteX23" fmla="*/ 645319 w 5072064"/>
                <a:gd name="connsiteY23" fmla="*/ 30957 h 600075"/>
                <a:gd name="connsiteX24" fmla="*/ 466725 w 5072064"/>
                <a:gd name="connsiteY24" fmla="*/ 33338 h 600075"/>
                <a:gd name="connsiteX25" fmla="*/ 352425 w 5072064"/>
                <a:gd name="connsiteY25" fmla="*/ 33338 h 600075"/>
                <a:gd name="connsiteX26" fmla="*/ 200025 w 5072064"/>
                <a:gd name="connsiteY26" fmla="*/ 0 h 600075"/>
                <a:gd name="connsiteX27" fmla="*/ 0 w 5072064"/>
                <a:gd name="connsiteY27" fmla="*/ 23813 h 600075"/>
                <a:gd name="connsiteX28" fmla="*/ 4763 w 5072064"/>
                <a:gd name="connsiteY28" fmla="*/ 509588 h 600075"/>
                <a:gd name="connsiteX29" fmla="*/ 200025 w 5072064"/>
                <a:gd name="connsiteY29" fmla="*/ 500063 h 600075"/>
                <a:gd name="connsiteX30" fmla="*/ 466725 w 5072064"/>
                <a:gd name="connsiteY30" fmla="*/ 533400 h 600075"/>
                <a:gd name="connsiteX31" fmla="*/ 723900 w 5072064"/>
                <a:gd name="connsiteY31" fmla="*/ 504825 h 600075"/>
                <a:gd name="connsiteX32" fmla="*/ 1009650 w 5072064"/>
                <a:gd name="connsiteY32" fmla="*/ 542925 h 600075"/>
                <a:gd name="connsiteX33" fmla="*/ 1323975 w 5072064"/>
                <a:gd name="connsiteY33" fmla="*/ 552450 h 600075"/>
                <a:gd name="connsiteX34" fmla="*/ 1681163 w 5072064"/>
                <a:gd name="connsiteY34" fmla="*/ 576263 h 600075"/>
                <a:gd name="connsiteX35" fmla="*/ 2005013 w 5072064"/>
                <a:gd name="connsiteY35" fmla="*/ 600075 h 600075"/>
                <a:gd name="connsiteX36" fmla="*/ 2262188 w 5072064"/>
                <a:gd name="connsiteY36" fmla="*/ 600075 h 600075"/>
                <a:gd name="connsiteX37" fmla="*/ 2586038 w 5072064"/>
                <a:gd name="connsiteY37" fmla="*/ 571500 h 600075"/>
                <a:gd name="connsiteX38" fmla="*/ 3043238 w 5072064"/>
                <a:gd name="connsiteY38" fmla="*/ 552450 h 600075"/>
                <a:gd name="connsiteX39" fmla="*/ 3352800 w 5072064"/>
                <a:gd name="connsiteY39" fmla="*/ 557213 h 600075"/>
                <a:gd name="connsiteX40" fmla="*/ 3700463 w 5072064"/>
                <a:gd name="connsiteY40" fmla="*/ 571500 h 600075"/>
                <a:gd name="connsiteX41" fmla="*/ 4014788 w 5072064"/>
                <a:gd name="connsiteY41" fmla="*/ 600075 h 600075"/>
                <a:gd name="connsiteX42" fmla="*/ 4424363 w 5072064"/>
                <a:gd name="connsiteY42" fmla="*/ 585788 h 600075"/>
                <a:gd name="connsiteX43" fmla="*/ 4667250 w 5072064"/>
                <a:gd name="connsiteY43" fmla="*/ 566738 h 600075"/>
                <a:gd name="connsiteX44" fmla="*/ 5072064 w 5072064"/>
                <a:gd name="connsiteY44" fmla="*/ 569119 h 600075"/>
                <a:gd name="connsiteX45" fmla="*/ 5067300 w 5072064"/>
                <a:gd name="connsiteY45" fmla="*/ 38100 h 600075"/>
                <a:gd name="connsiteX46" fmla="*/ 4943475 w 5072064"/>
                <a:gd name="connsiteY46" fmla="*/ 38100 h 600075"/>
                <a:gd name="connsiteX0" fmla="*/ 4943475 w 5072064"/>
                <a:gd name="connsiteY0" fmla="*/ 38100 h 600075"/>
                <a:gd name="connsiteX1" fmla="*/ 4826793 w 5072064"/>
                <a:gd name="connsiteY1" fmla="*/ 38100 h 600075"/>
                <a:gd name="connsiteX2" fmla="*/ 4783931 w 5072064"/>
                <a:gd name="connsiteY2" fmla="*/ 28575 h 600075"/>
                <a:gd name="connsiteX3" fmla="*/ 4679156 w 5072064"/>
                <a:gd name="connsiteY3" fmla="*/ 28575 h 600075"/>
                <a:gd name="connsiteX4" fmla="*/ 4500563 w 5072064"/>
                <a:gd name="connsiteY4" fmla="*/ 42863 h 600075"/>
                <a:gd name="connsiteX5" fmla="*/ 4210050 w 5072064"/>
                <a:gd name="connsiteY5" fmla="*/ 33338 h 600075"/>
                <a:gd name="connsiteX6" fmla="*/ 4071938 w 5072064"/>
                <a:gd name="connsiteY6" fmla="*/ 38100 h 600075"/>
                <a:gd name="connsiteX7" fmla="*/ 3910013 w 5072064"/>
                <a:gd name="connsiteY7" fmla="*/ 38100 h 600075"/>
                <a:gd name="connsiteX8" fmla="*/ 3786188 w 5072064"/>
                <a:gd name="connsiteY8" fmla="*/ 38100 h 600075"/>
                <a:gd name="connsiteX9" fmla="*/ 3617118 w 5072064"/>
                <a:gd name="connsiteY9" fmla="*/ 66675 h 600075"/>
                <a:gd name="connsiteX10" fmla="*/ 3438525 w 5072064"/>
                <a:gd name="connsiteY10" fmla="*/ 61913 h 600075"/>
                <a:gd name="connsiteX11" fmla="*/ 3200400 w 5072064"/>
                <a:gd name="connsiteY11" fmla="*/ 47625 h 600075"/>
                <a:gd name="connsiteX12" fmla="*/ 3000375 w 5072064"/>
                <a:gd name="connsiteY12" fmla="*/ 42863 h 600075"/>
                <a:gd name="connsiteX13" fmla="*/ 2924174 w 5072064"/>
                <a:gd name="connsiteY13" fmla="*/ 35718 h 600075"/>
                <a:gd name="connsiteX14" fmla="*/ 2738438 w 5072064"/>
                <a:gd name="connsiteY14" fmla="*/ 61913 h 600075"/>
                <a:gd name="connsiteX15" fmla="*/ 2476500 w 5072064"/>
                <a:gd name="connsiteY15" fmla="*/ 28575 h 600075"/>
                <a:gd name="connsiteX16" fmla="*/ 2052638 w 5072064"/>
                <a:gd name="connsiteY16" fmla="*/ 28575 h 600075"/>
                <a:gd name="connsiteX17" fmla="*/ 1804988 w 5072064"/>
                <a:gd name="connsiteY17" fmla="*/ 38100 h 600075"/>
                <a:gd name="connsiteX18" fmla="*/ 1590675 w 5072064"/>
                <a:gd name="connsiteY18" fmla="*/ 28575 h 600075"/>
                <a:gd name="connsiteX19" fmla="*/ 1428750 w 5072064"/>
                <a:gd name="connsiteY19" fmla="*/ 28575 h 600075"/>
                <a:gd name="connsiteX20" fmla="*/ 1243013 w 5072064"/>
                <a:gd name="connsiteY20" fmla="*/ 14288 h 600075"/>
                <a:gd name="connsiteX21" fmla="*/ 1028700 w 5072064"/>
                <a:gd name="connsiteY21" fmla="*/ 9525 h 600075"/>
                <a:gd name="connsiteX22" fmla="*/ 859631 w 5072064"/>
                <a:gd name="connsiteY22" fmla="*/ 28575 h 600075"/>
                <a:gd name="connsiteX23" fmla="*/ 645319 w 5072064"/>
                <a:gd name="connsiteY23" fmla="*/ 30957 h 600075"/>
                <a:gd name="connsiteX24" fmla="*/ 466725 w 5072064"/>
                <a:gd name="connsiteY24" fmla="*/ 33338 h 600075"/>
                <a:gd name="connsiteX25" fmla="*/ 352425 w 5072064"/>
                <a:gd name="connsiteY25" fmla="*/ 33338 h 600075"/>
                <a:gd name="connsiteX26" fmla="*/ 200025 w 5072064"/>
                <a:gd name="connsiteY26" fmla="*/ 0 h 600075"/>
                <a:gd name="connsiteX27" fmla="*/ 0 w 5072064"/>
                <a:gd name="connsiteY27" fmla="*/ 23813 h 600075"/>
                <a:gd name="connsiteX28" fmla="*/ 4763 w 5072064"/>
                <a:gd name="connsiteY28" fmla="*/ 509588 h 600075"/>
                <a:gd name="connsiteX29" fmla="*/ 200025 w 5072064"/>
                <a:gd name="connsiteY29" fmla="*/ 500063 h 600075"/>
                <a:gd name="connsiteX30" fmla="*/ 466725 w 5072064"/>
                <a:gd name="connsiteY30" fmla="*/ 533400 h 600075"/>
                <a:gd name="connsiteX31" fmla="*/ 723900 w 5072064"/>
                <a:gd name="connsiteY31" fmla="*/ 504825 h 600075"/>
                <a:gd name="connsiteX32" fmla="*/ 1009650 w 5072064"/>
                <a:gd name="connsiteY32" fmla="*/ 542925 h 600075"/>
                <a:gd name="connsiteX33" fmla="*/ 1323975 w 5072064"/>
                <a:gd name="connsiteY33" fmla="*/ 552450 h 600075"/>
                <a:gd name="connsiteX34" fmla="*/ 1681163 w 5072064"/>
                <a:gd name="connsiteY34" fmla="*/ 576263 h 600075"/>
                <a:gd name="connsiteX35" fmla="*/ 2005013 w 5072064"/>
                <a:gd name="connsiteY35" fmla="*/ 600075 h 600075"/>
                <a:gd name="connsiteX36" fmla="*/ 2262188 w 5072064"/>
                <a:gd name="connsiteY36" fmla="*/ 600075 h 600075"/>
                <a:gd name="connsiteX37" fmla="*/ 2586038 w 5072064"/>
                <a:gd name="connsiteY37" fmla="*/ 571500 h 600075"/>
                <a:gd name="connsiteX38" fmla="*/ 3043238 w 5072064"/>
                <a:gd name="connsiteY38" fmla="*/ 552450 h 600075"/>
                <a:gd name="connsiteX39" fmla="*/ 3352800 w 5072064"/>
                <a:gd name="connsiteY39" fmla="*/ 557213 h 600075"/>
                <a:gd name="connsiteX40" fmla="*/ 3700463 w 5072064"/>
                <a:gd name="connsiteY40" fmla="*/ 571500 h 600075"/>
                <a:gd name="connsiteX41" fmla="*/ 4014788 w 5072064"/>
                <a:gd name="connsiteY41" fmla="*/ 600075 h 600075"/>
                <a:gd name="connsiteX42" fmla="*/ 4424363 w 5072064"/>
                <a:gd name="connsiteY42" fmla="*/ 585788 h 600075"/>
                <a:gd name="connsiteX43" fmla="*/ 4667250 w 5072064"/>
                <a:gd name="connsiteY43" fmla="*/ 566738 h 600075"/>
                <a:gd name="connsiteX44" fmla="*/ 5072064 w 5072064"/>
                <a:gd name="connsiteY44" fmla="*/ 569119 h 600075"/>
                <a:gd name="connsiteX45" fmla="*/ 5067300 w 5072064"/>
                <a:gd name="connsiteY45" fmla="*/ 38100 h 600075"/>
                <a:gd name="connsiteX46" fmla="*/ 4943475 w 5072064"/>
                <a:gd name="connsiteY46" fmla="*/ 38100 h 600075"/>
                <a:gd name="connsiteX0" fmla="*/ 4943475 w 5072064"/>
                <a:gd name="connsiteY0" fmla="*/ 38100 h 600075"/>
                <a:gd name="connsiteX1" fmla="*/ 4826793 w 5072064"/>
                <a:gd name="connsiteY1" fmla="*/ 38100 h 600075"/>
                <a:gd name="connsiteX2" fmla="*/ 4783931 w 5072064"/>
                <a:gd name="connsiteY2" fmla="*/ 28575 h 600075"/>
                <a:gd name="connsiteX3" fmla="*/ 4679156 w 5072064"/>
                <a:gd name="connsiteY3" fmla="*/ 28575 h 600075"/>
                <a:gd name="connsiteX4" fmla="*/ 4500563 w 5072064"/>
                <a:gd name="connsiteY4" fmla="*/ 42863 h 600075"/>
                <a:gd name="connsiteX5" fmla="*/ 4210050 w 5072064"/>
                <a:gd name="connsiteY5" fmla="*/ 33338 h 600075"/>
                <a:gd name="connsiteX6" fmla="*/ 4071938 w 5072064"/>
                <a:gd name="connsiteY6" fmla="*/ 38100 h 600075"/>
                <a:gd name="connsiteX7" fmla="*/ 3910013 w 5072064"/>
                <a:gd name="connsiteY7" fmla="*/ 38100 h 600075"/>
                <a:gd name="connsiteX8" fmla="*/ 3786188 w 5072064"/>
                <a:gd name="connsiteY8" fmla="*/ 38100 h 600075"/>
                <a:gd name="connsiteX9" fmla="*/ 3617118 w 5072064"/>
                <a:gd name="connsiteY9" fmla="*/ 66675 h 600075"/>
                <a:gd name="connsiteX10" fmla="*/ 3438525 w 5072064"/>
                <a:gd name="connsiteY10" fmla="*/ 61913 h 600075"/>
                <a:gd name="connsiteX11" fmla="*/ 3200400 w 5072064"/>
                <a:gd name="connsiteY11" fmla="*/ 47625 h 600075"/>
                <a:gd name="connsiteX12" fmla="*/ 3000375 w 5072064"/>
                <a:gd name="connsiteY12" fmla="*/ 42863 h 600075"/>
                <a:gd name="connsiteX13" fmla="*/ 2924174 w 5072064"/>
                <a:gd name="connsiteY13" fmla="*/ 35718 h 600075"/>
                <a:gd name="connsiteX14" fmla="*/ 2738438 w 5072064"/>
                <a:gd name="connsiteY14" fmla="*/ 61913 h 600075"/>
                <a:gd name="connsiteX15" fmla="*/ 2476500 w 5072064"/>
                <a:gd name="connsiteY15" fmla="*/ 28575 h 600075"/>
                <a:gd name="connsiteX16" fmla="*/ 2052638 w 5072064"/>
                <a:gd name="connsiteY16" fmla="*/ 28575 h 600075"/>
                <a:gd name="connsiteX17" fmla="*/ 1804988 w 5072064"/>
                <a:gd name="connsiteY17" fmla="*/ 38100 h 600075"/>
                <a:gd name="connsiteX18" fmla="*/ 1590675 w 5072064"/>
                <a:gd name="connsiteY18" fmla="*/ 28575 h 600075"/>
                <a:gd name="connsiteX19" fmla="*/ 1428750 w 5072064"/>
                <a:gd name="connsiteY19" fmla="*/ 28575 h 600075"/>
                <a:gd name="connsiteX20" fmla="*/ 1243013 w 5072064"/>
                <a:gd name="connsiteY20" fmla="*/ 14288 h 600075"/>
                <a:gd name="connsiteX21" fmla="*/ 1028700 w 5072064"/>
                <a:gd name="connsiteY21" fmla="*/ 9525 h 600075"/>
                <a:gd name="connsiteX22" fmla="*/ 847725 w 5072064"/>
                <a:gd name="connsiteY22" fmla="*/ 30956 h 600075"/>
                <a:gd name="connsiteX23" fmla="*/ 645319 w 5072064"/>
                <a:gd name="connsiteY23" fmla="*/ 30957 h 600075"/>
                <a:gd name="connsiteX24" fmla="*/ 466725 w 5072064"/>
                <a:gd name="connsiteY24" fmla="*/ 33338 h 600075"/>
                <a:gd name="connsiteX25" fmla="*/ 352425 w 5072064"/>
                <a:gd name="connsiteY25" fmla="*/ 33338 h 600075"/>
                <a:gd name="connsiteX26" fmla="*/ 200025 w 5072064"/>
                <a:gd name="connsiteY26" fmla="*/ 0 h 600075"/>
                <a:gd name="connsiteX27" fmla="*/ 0 w 5072064"/>
                <a:gd name="connsiteY27" fmla="*/ 23813 h 600075"/>
                <a:gd name="connsiteX28" fmla="*/ 4763 w 5072064"/>
                <a:gd name="connsiteY28" fmla="*/ 509588 h 600075"/>
                <a:gd name="connsiteX29" fmla="*/ 200025 w 5072064"/>
                <a:gd name="connsiteY29" fmla="*/ 500063 h 600075"/>
                <a:gd name="connsiteX30" fmla="*/ 466725 w 5072064"/>
                <a:gd name="connsiteY30" fmla="*/ 533400 h 600075"/>
                <a:gd name="connsiteX31" fmla="*/ 723900 w 5072064"/>
                <a:gd name="connsiteY31" fmla="*/ 504825 h 600075"/>
                <a:gd name="connsiteX32" fmla="*/ 1009650 w 5072064"/>
                <a:gd name="connsiteY32" fmla="*/ 542925 h 600075"/>
                <a:gd name="connsiteX33" fmla="*/ 1323975 w 5072064"/>
                <a:gd name="connsiteY33" fmla="*/ 552450 h 600075"/>
                <a:gd name="connsiteX34" fmla="*/ 1681163 w 5072064"/>
                <a:gd name="connsiteY34" fmla="*/ 576263 h 600075"/>
                <a:gd name="connsiteX35" fmla="*/ 2005013 w 5072064"/>
                <a:gd name="connsiteY35" fmla="*/ 600075 h 600075"/>
                <a:gd name="connsiteX36" fmla="*/ 2262188 w 5072064"/>
                <a:gd name="connsiteY36" fmla="*/ 600075 h 600075"/>
                <a:gd name="connsiteX37" fmla="*/ 2586038 w 5072064"/>
                <a:gd name="connsiteY37" fmla="*/ 571500 h 600075"/>
                <a:gd name="connsiteX38" fmla="*/ 3043238 w 5072064"/>
                <a:gd name="connsiteY38" fmla="*/ 552450 h 600075"/>
                <a:gd name="connsiteX39" fmla="*/ 3352800 w 5072064"/>
                <a:gd name="connsiteY39" fmla="*/ 557213 h 600075"/>
                <a:gd name="connsiteX40" fmla="*/ 3700463 w 5072064"/>
                <a:gd name="connsiteY40" fmla="*/ 571500 h 600075"/>
                <a:gd name="connsiteX41" fmla="*/ 4014788 w 5072064"/>
                <a:gd name="connsiteY41" fmla="*/ 600075 h 600075"/>
                <a:gd name="connsiteX42" fmla="*/ 4424363 w 5072064"/>
                <a:gd name="connsiteY42" fmla="*/ 585788 h 600075"/>
                <a:gd name="connsiteX43" fmla="*/ 4667250 w 5072064"/>
                <a:gd name="connsiteY43" fmla="*/ 566738 h 600075"/>
                <a:gd name="connsiteX44" fmla="*/ 5072064 w 5072064"/>
                <a:gd name="connsiteY44" fmla="*/ 569119 h 600075"/>
                <a:gd name="connsiteX45" fmla="*/ 5067300 w 5072064"/>
                <a:gd name="connsiteY45" fmla="*/ 38100 h 600075"/>
                <a:gd name="connsiteX46" fmla="*/ 4943475 w 5072064"/>
                <a:gd name="connsiteY46" fmla="*/ 38100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072064" h="600075">
                  <a:moveTo>
                    <a:pt x="4943475" y="38100"/>
                  </a:moveTo>
                  <a:lnTo>
                    <a:pt x="4826793" y="38100"/>
                  </a:lnTo>
                  <a:lnTo>
                    <a:pt x="4783931" y="28575"/>
                  </a:lnTo>
                  <a:cubicBezTo>
                    <a:pt x="4756944" y="27384"/>
                    <a:pt x="4724796" y="26591"/>
                    <a:pt x="4679156" y="28575"/>
                  </a:cubicBezTo>
                  <a:lnTo>
                    <a:pt x="4500563" y="42863"/>
                  </a:lnTo>
                  <a:lnTo>
                    <a:pt x="4210050" y="33338"/>
                  </a:lnTo>
                  <a:lnTo>
                    <a:pt x="4071938" y="38100"/>
                  </a:lnTo>
                  <a:lnTo>
                    <a:pt x="3910013" y="38100"/>
                  </a:lnTo>
                  <a:lnTo>
                    <a:pt x="3786188" y="38100"/>
                  </a:lnTo>
                  <a:lnTo>
                    <a:pt x="3617118" y="66675"/>
                  </a:lnTo>
                  <a:lnTo>
                    <a:pt x="3438525" y="61913"/>
                  </a:lnTo>
                  <a:lnTo>
                    <a:pt x="3200400" y="47625"/>
                  </a:lnTo>
                  <a:lnTo>
                    <a:pt x="3000375" y="42863"/>
                  </a:lnTo>
                  <a:lnTo>
                    <a:pt x="2924174" y="35718"/>
                  </a:lnTo>
                  <a:lnTo>
                    <a:pt x="2738438" y="61913"/>
                  </a:lnTo>
                  <a:lnTo>
                    <a:pt x="2476500" y="28575"/>
                  </a:lnTo>
                  <a:lnTo>
                    <a:pt x="2052638" y="28575"/>
                  </a:lnTo>
                  <a:lnTo>
                    <a:pt x="1804988" y="38100"/>
                  </a:lnTo>
                  <a:lnTo>
                    <a:pt x="1590675" y="28575"/>
                  </a:lnTo>
                  <a:lnTo>
                    <a:pt x="1428750" y="28575"/>
                  </a:lnTo>
                  <a:lnTo>
                    <a:pt x="1243013" y="14288"/>
                  </a:lnTo>
                  <a:lnTo>
                    <a:pt x="1028700" y="9525"/>
                  </a:lnTo>
                  <a:lnTo>
                    <a:pt x="847725" y="30956"/>
                  </a:lnTo>
                  <a:lnTo>
                    <a:pt x="645319" y="30957"/>
                  </a:lnTo>
                  <a:lnTo>
                    <a:pt x="466725" y="33338"/>
                  </a:lnTo>
                  <a:lnTo>
                    <a:pt x="352425" y="33338"/>
                  </a:lnTo>
                  <a:lnTo>
                    <a:pt x="200025" y="0"/>
                  </a:lnTo>
                  <a:lnTo>
                    <a:pt x="0" y="23813"/>
                  </a:lnTo>
                  <a:cubicBezTo>
                    <a:pt x="1588" y="185738"/>
                    <a:pt x="3175" y="347663"/>
                    <a:pt x="4763" y="509588"/>
                  </a:cubicBezTo>
                  <a:lnTo>
                    <a:pt x="200025" y="500063"/>
                  </a:lnTo>
                  <a:lnTo>
                    <a:pt x="466725" y="533400"/>
                  </a:lnTo>
                  <a:lnTo>
                    <a:pt x="723900" y="504825"/>
                  </a:lnTo>
                  <a:lnTo>
                    <a:pt x="1009650" y="542925"/>
                  </a:lnTo>
                  <a:lnTo>
                    <a:pt x="1323975" y="552450"/>
                  </a:lnTo>
                  <a:lnTo>
                    <a:pt x="1681163" y="576263"/>
                  </a:lnTo>
                  <a:lnTo>
                    <a:pt x="2005013" y="600075"/>
                  </a:lnTo>
                  <a:lnTo>
                    <a:pt x="2262188" y="600075"/>
                  </a:lnTo>
                  <a:lnTo>
                    <a:pt x="2586038" y="571500"/>
                  </a:lnTo>
                  <a:lnTo>
                    <a:pt x="3043238" y="552450"/>
                  </a:lnTo>
                  <a:lnTo>
                    <a:pt x="3352800" y="557213"/>
                  </a:lnTo>
                  <a:lnTo>
                    <a:pt x="3700463" y="571500"/>
                  </a:lnTo>
                  <a:lnTo>
                    <a:pt x="4014788" y="600075"/>
                  </a:lnTo>
                  <a:lnTo>
                    <a:pt x="4424363" y="585788"/>
                  </a:lnTo>
                  <a:lnTo>
                    <a:pt x="4667250" y="566738"/>
                  </a:lnTo>
                  <a:lnTo>
                    <a:pt x="5072064" y="569119"/>
                  </a:lnTo>
                  <a:lnTo>
                    <a:pt x="5067300" y="38100"/>
                  </a:lnTo>
                  <a:lnTo>
                    <a:pt x="4943475" y="3810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030929" y="3655489"/>
              <a:ext cx="5062538" cy="266700"/>
            </a:xfrm>
            <a:custGeom>
              <a:avLst/>
              <a:gdLst>
                <a:gd name="connsiteX0" fmla="*/ 0 w 5076825"/>
                <a:gd name="connsiteY0" fmla="*/ 9525 h 266700"/>
                <a:gd name="connsiteX1" fmla="*/ 14288 w 5076825"/>
                <a:gd name="connsiteY1" fmla="*/ 223838 h 266700"/>
                <a:gd name="connsiteX2" fmla="*/ 114300 w 5076825"/>
                <a:gd name="connsiteY2" fmla="*/ 214313 h 266700"/>
                <a:gd name="connsiteX3" fmla="*/ 228600 w 5076825"/>
                <a:gd name="connsiteY3" fmla="*/ 219075 h 266700"/>
                <a:gd name="connsiteX4" fmla="*/ 361950 w 5076825"/>
                <a:gd name="connsiteY4" fmla="*/ 233363 h 266700"/>
                <a:gd name="connsiteX5" fmla="*/ 576263 w 5076825"/>
                <a:gd name="connsiteY5" fmla="*/ 223838 h 266700"/>
                <a:gd name="connsiteX6" fmla="*/ 838200 w 5076825"/>
                <a:gd name="connsiteY6" fmla="*/ 223838 h 266700"/>
                <a:gd name="connsiteX7" fmla="*/ 1033463 w 5076825"/>
                <a:gd name="connsiteY7" fmla="*/ 204788 h 266700"/>
                <a:gd name="connsiteX8" fmla="*/ 1295400 w 5076825"/>
                <a:gd name="connsiteY8" fmla="*/ 219075 h 266700"/>
                <a:gd name="connsiteX9" fmla="*/ 1476375 w 5076825"/>
                <a:gd name="connsiteY9" fmla="*/ 228600 h 266700"/>
                <a:gd name="connsiteX10" fmla="*/ 1690688 w 5076825"/>
                <a:gd name="connsiteY10" fmla="*/ 223838 h 266700"/>
                <a:gd name="connsiteX11" fmla="*/ 1933575 w 5076825"/>
                <a:gd name="connsiteY11" fmla="*/ 233363 h 266700"/>
                <a:gd name="connsiteX12" fmla="*/ 2266950 w 5076825"/>
                <a:gd name="connsiteY12" fmla="*/ 223838 h 266700"/>
                <a:gd name="connsiteX13" fmla="*/ 2471738 w 5076825"/>
                <a:gd name="connsiteY13" fmla="*/ 223838 h 266700"/>
                <a:gd name="connsiteX14" fmla="*/ 2652713 w 5076825"/>
                <a:gd name="connsiteY14" fmla="*/ 238125 h 266700"/>
                <a:gd name="connsiteX15" fmla="*/ 2800350 w 5076825"/>
                <a:gd name="connsiteY15" fmla="*/ 261938 h 266700"/>
                <a:gd name="connsiteX16" fmla="*/ 2924175 w 5076825"/>
                <a:gd name="connsiteY16" fmla="*/ 242888 h 266700"/>
                <a:gd name="connsiteX17" fmla="*/ 3190875 w 5076825"/>
                <a:gd name="connsiteY17" fmla="*/ 252413 h 266700"/>
                <a:gd name="connsiteX18" fmla="*/ 3400425 w 5076825"/>
                <a:gd name="connsiteY18" fmla="*/ 257175 h 266700"/>
                <a:gd name="connsiteX19" fmla="*/ 3614738 w 5076825"/>
                <a:gd name="connsiteY19" fmla="*/ 266700 h 266700"/>
                <a:gd name="connsiteX20" fmla="*/ 3819525 w 5076825"/>
                <a:gd name="connsiteY20" fmla="*/ 233363 h 266700"/>
                <a:gd name="connsiteX21" fmla="*/ 4086225 w 5076825"/>
                <a:gd name="connsiteY21" fmla="*/ 233363 h 266700"/>
                <a:gd name="connsiteX22" fmla="*/ 4219575 w 5076825"/>
                <a:gd name="connsiteY22" fmla="*/ 238125 h 266700"/>
                <a:gd name="connsiteX23" fmla="*/ 4333875 w 5076825"/>
                <a:gd name="connsiteY23" fmla="*/ 247650 h 266700"/>
                <a:gd name="connsiteX24" fmla="*/ 4457700 w 5076825"/>
                <a:gd name="connsiteY24" fmla="*/ 242888 h 266700"/>
                <a:gd name="connsiteX25" fmla="*/ 4576763 w 5076825"/>
                <a:gd name="connsiteY25" fmla="*/ 233363 h 266700"/>
                <a:gd name="connsiteX26" fmla="*/ 4705350 w 5076825"/>
                <a:gd name="connsiteY26" fmla="*/ 219075 h 266700"/>
                <a:gd name="connsiteX27" fmla="*/ 4757738 w 5076825"/>
                <a:gd name="connsiteY27" fmla="*/ 223838 h 266700"/>
                <a:gd name="connsiteX28" fmla="*/ 4843463 w 5076825"/>
                <a:gd name="connsiteY28" fmla="*/ 247650 h 266700"/>
                <a:gd name="connsiteX29" fmla="*/ 4962525 w 5076825"/>
                <a:gd name="connsiteY29" fmla="*/ 238125 h 266700"/>
                <a:gd name="connsiteX30" fmla="*/ 5076825 w 5076825"/>
                <a:gd name="connsiteY30" fmla="*/ 233363 h 266700"/>
                <a:gd name="connsiteX31" fmla="*/ 5076825 w 5076825"/>
                <a:gd name="connsiteY31" fmla="*/ 61913 h 266700"/>
                <a:gd name="connsiteX32" fmla="*/ 4886325 w 5076825"/>
                <a:gd name="connsiteY32" fmla="*/ 57150 h 266700"/>
                <a:gd name="connsiteX33" fmla="*/ 4591050 w 5076825"/>
                <a:gd name="connsiteY33" fmla="*/ 57150 h 266700"/>
                <a:gd name="connsiteX34" fmla="*/ 4405313 w 5076825"/>
                <a:gd name="connsiteY34" fmla="*/ 52388 h 266700"/>
                <a:gd name="connsiteX35" fmla="*/ 4257675 w 5076825"/>
                <a:gd name="connsiteY35" fmla="*/ 57150 h 266700"/>
                <a:gd name="connsiteX36" fmla="*/ 4157663 w 5076825"/>
                <a:gd name="connsiteY36" fmla="*/ 42863 h 266700"/>
                <a:gd name="connsiteX37" fmla="*/ 3871913 w 5076825"/>
                <a:gd name="connsiteY37" fmla="*/ 38100 h 266700"/>
                <a:gd name="connsiteX38" fmla="*/ 3600450 w 5076825"/>
                <a:gd name="connsiteY38" fmla="*/ 42863 h 266700"/>
                <a:gd name="connsiteX39" fmla="*/ 3300413 w 5076825"/>
                <a:gd name="connsiteY39" fmla="*/ 47625 h 266700"/>
                <a:gd name="connsiteX40" fmla="*/ 3128963 w 5076825"/>
                <a:gd name="connsiteY40" fmla="*/ 47625 h 266700"/>
                <a:gd name="connsiteX41" fmla="*/ 2976563 w 5076825"/>
                <a:gd name="connsiteY41" fmla="*/ 61913 h 266700"/>
                <a:gd name="connsiteX42" fmla="*/ 2757488 w 5076825"/>
                <a:gd name="connsiteY42" fmla="*/ 52388 h 266700"/>
                <a:gd name="connsiteX43" fmla="*/ 2547938 w 5076825"/>
                <a:gd name="connsiteY43" fmla="*/ 42863 h 266700"/>
                <a:gd name="connsiteX44" fmla="*/ 2300288 w 5076825"/>
                <a:gd name="connsiteY44" fmla="*/ 47625 h 266700"/>
                <a:gd name="connsiteX45" fmla="*/ 2133600 w 5076825"/>
                <a:gd name="connsiteY45" fmla="*/ 33338 h 266700"/>
                <a:gd name="connsiteX46" fmla="*/ 1976438 w 5076825"/>
                <a:gd name="connsiteY46" fmla="*/ 38100 h 266700"/>
                <a:gd name="connsiteX47" fmla="*/ 1824038 w 5076825"/>
                <a:gd name="connsiteY47" fmla="*/ 52388 h 266700"/>
                <a:gd name="connsiteX48" fmla="*/ 1676400 w 5076825"/>
                <a:gd name="connsiteY48" fmla="*/ 52388 h 266700"/>
                <a:gd name="connsiteX49" fmla="*/ 1476375 w 5076825"/>
                <a:gd name="connsiteY49" fmla="*/ 42863 h 266700"/>
                <a:gd name="connsiteX50" fmla="*/ 1228725 w 5076825"/>
                <a:gd name="connsiteY50" fmla="*/ 28575 h 266700"/>
                <a:gd name="connsiteX51" fmla="*/ 1057275 w 5076825"/>
                <a:gd name="connsiteY51" fmla="*/ 28575 h 266700"/>
                <a:gd name="connsiteX52" fmla="*/ 862013 w 5076825"/>
                <a:gd name="connsiteY52" fmla="*/ 23813 h 266700"/>
                <a:gd name="connsiteX53" fmla="*/ 676275 w 5076825"/>
                <a:gd name="connsiteY53" fmla="*/ 14288 h 266700"/>
                <a:gd name="connsiteX54" fmla="*/ 514350 w 5076825"/>
                <a:gd name="connsiteY54" fmla="*/ 9525 h 266700"/>
                <a:gd name="connsiteX55" fmla="*/ 395288 w 5076825"/>
                <a:gd name="connsiteY55" fmla="*/ 0 h 266700"/>
                <a:gd name="connsiteX56" fmla="*/ 247650 w 5076825"/>
                <a:gd name="connsiteY56" fmla="*/ 9525 h 266700"/>
                <a:gd name="connsiteX57" fmla="*/ 123825 w 5076825"/>
                <a:gd name="connsiteY57" fmla="*/ 14288 h 266700"/>
                <a:gd name="connsiteX58" fmla="*/ 0 w 5076825"/>
                <a:gd name="connsiteY58" fmla="*/ 9525 h 266700"/>
                <a:gd name="connsiteX0" fmla="*/ 0 w 5064124"/>
                <a:gd name="connsiteY0" fmla="*/ 0 h 266700"/>
                <a:gd name="connsiteX1" fmla="*/ 1587 w 5064124"/>
                <a:gd name="connsiteY1" fmla="*/ 223838 h 266700"/>
                <a:gd name="connsiteX2" fmla="*/ 101599 w 5064124"/>
                <a:gd name="connsiteY2" fmla="*/ 214313 h 266700"/>
                <a:gd name="connsiteX3" fmla="*/ 215899 w 5064124"/>
                <a:gd name="connsiteY3" fmla="*/ 219075 h 266700"/>
                <a:gd name="connsiteX4" fmla="*/ 349249 w 5064124"/>
                <a:gd name="connsiteY4" fmla="*/ 233363 h 266700"/>
                <a:gd name="connsiteX5" fmla="*/ 563562 w 5064124"/>
                <a:gd name="connsiteY5" fmla="*/ 223838 h 266700"/>
                <a:gd name="connsiteX6" fmla="*/ 825499 w 5064124"/>
                <a:gd name="connsiteY6" fmla="*/ 223838 h 266700"/>
                <a:gd name="connsiteX7" fmla="*/ 1020762 w 5064124"/>
                <a:gd name="connsiteY7" fmla="*/ 204788 h 266700"/>
                <a:gd name="connsiteX8" fmla="*/ 1282699 w 5064124"/>
                <a:gd name="connsiteY8" fmla="*/ 219075 h 266700"/>
                <a:gd name="connsiteX9" fmla="*/ 1463674 w 5064124"/>
                <a:gd name="connsiteY9" fmla="*/ 228600 h 266700"/>
                <a:gd name="connsiteX10" fmla="*/ 1677987 w 5064124"/>
                <a:gd name="connsiteY10" fmla="*/ 223838 h 266700"/>
                <a:gd name="connsiteX11" fmla="*/ 1920874 w 5064124"/>
                <a:gd name="connsiteY11" fmla="*/ 233363 h 266700"/>
                <a:gd name="connsiteX12" fmla="*/ 2254249 w 5064124"/>
                <a:gd name="connsiteY12" fmla="*/ 223838 h 266700"/>
                <a:gd name="connsiteX13" fmla="*/ 2459037 w 5064124"/>
                <a:gd name="connsiteY13" fmla="*/ 223838 h 266700"/>
                <a:gd name="connsiteX14" fmla="*/ 2640012 w 5064124"/>
                <a:gd name="connsiteY14" fmla="*/ 238125 h 266700"/>
                <a:gd name="connsiteX15" fmla="*/ 2787649 w 5064124"/>
                <a:gd name="connsiteY15" fmla="*/ 261938 h 266700"/>
                <a:gd name="connsiteX16" fmla="*/ 2911474 w 5064124"/>
                <a:gd name="connsiteY16" fmla="*/ 242888 h 266700"/>
                <a:gd name="connsiteX17" fmla="*/ 3178174 w 5064124"/>
                <a:gd name="connsiteY17" fmla="*/ 252413 h 266700"/>
                <a:gd name="connsiteX18" fmla="*/ 3387724 w 5064124"/>
                <a:gd name="connsiteY18" fmla="*/ 257175 h 266700"/>
                <a:gd name="connsiteX19" fmla="*/ 3602037 w 5064124"/>
                <a:gd name="connsiteY19" fmla="*/ 266700 h 266700"/>
                <a:gd name="connsiteX20" fmla="*/ 3806824 w 5064124"/>
                <a:gd name="connsiteY20" fmla="*/ 233363 h 266700"/>
                <a:gd name="connsiteX21" fmla="*/ 4073524 w 5064124"/>
                <a:gd name="connsiteY21" fmla="*/ 233363 h 266700"/>
                <a:gd name="connsiteX22" fmla="*/ 4206874 w 5064124"/>
                <a:gd name="connsiteY22" fmla="*/ 238125 h 266700"/>
                <a:gd name="connsiteX23" fmla="*/ 4321174 w 5064124"/>
                <a:gd name="connsiteY23" fmla="*/ 247650 h 266700"/>
                <a:gd name="connsiteX24" fmla="*/ 4444999 w 5064124"/>
                <a:gd name="connsiteY24" fmla="*/ 242888 h 266700"/>
                <a:gd name="connsiteX25" fmla="*/ 4564062 w 5064124"/>
                <a:gd name="connsiteY25" fmla="*/ 233363 h 266700"/>
                <a:gd name="connsiteX26" fmla="*/ 4692649 w 5064124"/>
                <a:gd name="connsiteY26" fmla="*/ 219075 h 266700"/>
                <a:gd name="connsiteX27" fmla="*/ 4745037 w 5064124"/>
                <a:gd name="connsiteY27" fmla="*/ 223838 h 266700"/>
                <a:gd name="connsiteX28" fmla="*/ 4830762 w 5064124"/>
                <a:gd name="connsiteY28" fmla="*/ 247650 h 266700"/>
                <a:gd name="connsiteX29" fmla="*/ 4949824 w 5064124"/>
                <a:gd name="connsiteY29" fmla="*/ 238125 h 266700"/>
                <a:gd name="connsiteX30" fmla="*/ 5064124 w 5064124"/>
                <a:gd name="connsiteY30" fmla="*/ 233363 h 266700"/>
                <a:gd name="connsiteX31" fmla="*/ 5064124 w 5064124"/>
                <a:gd name="connsiteY31" fmla="*/ 61913 h 266700"/>
                <a:gd name="connsiteX32" fmla="*/ 4873624 w 5064124"/>
                <a:gd name="connsiteY32" fmla="*/ 57150 h 266700"/>
                <a:gd name="connsiteX33" fmla="*/ 4578349 w 5064124"/>
                <a:gd name="connsiteY33" fmla="*/ 57150 h 266700"/>
                <a:gd name="connsiteX34" fmla="*/ 4392612 w 5064124"/>
                <a:gd name="connsiteY34" fmla="*/ 52388 h 266700"/>
                <a:gd name="connsiteX35" fmla="*/ 4244974 w 5064124"/>
                <a:gd name="connsiteY35" fmla="*/ 57150 h 266700"/>
                <a:gd name="connsiteX36" fmla="*/ 4144962 w 5064124"/>
                <a:gd name="connsiteY36" fmla="*/ 42863 h 266700"/>
                <a:gd name="connsiteX37" fmla="*/ 3859212 w 5064124"/>
                <a:gd name="connsiteY37" fmla="*/ 38100 h 266700"/>
                <a:gd name="connsiteX38" fmla="*/ 3587749 w 5064124"/>
                <a:gd name="connsiteY38" fmla="*/ 42863 h 266700"/>
                <a:gd name="connsiteX39" fmla="*/ 3287712 w 5064124"/>
                <a:gd name="connsiteY39" fmla="*/ 47625 h 266700"/>
                <a:gd name="connsiteX40" fmla="*/ 3116262 w 5064124"/>
                <a:gd name="connsiteY40" fmla="*/ 47625 h 266700"/>
                <a:gd name="connsiteX41" fmla="*/ 2963862 w 5064124"/>
                <a:gd name="connsiteY41" fmla="*/ 61913 h 266700"/>
                <a:gd name="connsiteX42" fmla="*/ 2744787 w 5064124"/>
                <a:gd name="connsiteY42" fmla="*/ 52388 h 266700"/>
                <a:gd name="connsiteX43" fmla="*/ 2535237 w 5064124"/>
                <a:gd name="connsiteY43" fmla="*/ 42863 h 266700"/>
                <a:gd name="connsiteX44" fmla="*/ 2287587 w 5064124"/>
                <a:gd name="connsiteY44" fmla="*/ 47625 h 266700"/>
                <a:gd name="connsiteX45" fmla="*/ 2120899 w 5064124"/>
                <a:gd name="connsiteY45" fmla="*/ 33338 h 266700"/>
                <a:gd name="connsiteX46" fmla="*/ 1963737 w 5064124"/>
                <a:gd name="connsiteY46" fmla="*/ 38100 h 266700"/>
                <a:gd name="connsiteX47" fmla="*/ 1811337 w 5064124"/>
                <a:gd name="connsiteY47" fmla="*/ 52388 h 266700"/>
                <a:gd name="connsiteX48" fmla="*/ 1663699 w 5064124"/>
                <a:gd name="connsiteY48" fmla="*/ 52388 h 266700"/>
                <a:gd name="connsiteX49" fmla="*/ 1463674 w 5064124"/>
                <a:gd name="connsiteY49" fmla="*/ 42863 h 266700"/>
                <a:gd name="connsiteX50" fmla="*/ 1216024 w 5064124"/>
                <a:gd name="connsiteY50" fmla="*/ 28575 h 266700"/>
                <a:gd name="connsiteX51" fmla="*/ 1044574 w 5064124"/>
                <a:gd name="connsiteY51" fmla="*/ 28575 h 266700"/>
                <a:gd name="connsiteX52" fmla="*/ 849312 w 5064124"/>
                <a:gd name="connsiteY52" fmla="*/ 23813 h 266700"/>
                <a:gd name="connsiteX53" fmla="*/ 663574 w 5064124"/>
                <a:gd name="connsiteY53" fmla="*/ 14288 h 266700"/>
                <a:gd name="connsiteX54" fmla="*/ 501649 w 5064124"/>
                <a:gd name="connsiteY54" fmla="*/ 9525 h 266700"/>
                <a:gd name="connsiteX55" fmla="*/ 382587 w 5064124"/>
                <a:gd name="connsiteY55" fmla="*/ 0 h 266700"/>
                <a:gd name="connsiteX56" fmla="*/ 234949 w 5064124"/>
                <a:gd name="connsiteY56" fmla="*/ 9525 h 266700"/>
                <a:gd name="connsiteX57" fmla="*/ 111124 w 5064124"/>
                <a:gd name="connsiteY57" fmla="*/ 14288 h 266700"/>
                <a:gd name="connsiteX58" fmla="*/ 0 w 5064124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14313 w 5062538"/>
                <a:gd name="connsiteY3" fmla="*/ 219075 h 266700"/>
                <a:gd name="connsiteX4" fmla="*/ 347663 w 5062538"/>
                <a:gd name="connsiteY4" fmla="*/ 233363 h 266700"/>
                <a:gd name="connsiteX5" fmla="*/ 561976 w 5062538"/>
                <a:gd name="connsiteY5" fmla="*/ 223838 h 266700"/>
                <a:gd name="connsiteX6" fmla="*/ 823913 w 5062538"/>
                <a:gd name="connsiteY6" fmla="*/ 223838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76401 w 5062538"/>
                <a:gd name="connsiteY10" fmla="*/ 223838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561976 w 5062538"/>
                <a:gd name="connsiteY5" fmla="*/ 223838 h 266700"/>
                <a:gd name="connsiteX6" fmla="*/ 823913 w 5062538"/>
                <a:gd name="connsiteY6" fmla="*/ 223838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76401 w 5062538"/>
                <a:gd name="connsiteY10" fmla="*/ 223838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38176 w 5062538"/>
                <a:gd name="connsiteY5" fmla="*/ 228601 h 266700"/>
                <a:gd name="connsiteX6" fmla="*/ 823913 w 5062538"/>
                <a:gd name="connsiteY6" fmla="*/ 223838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76401 w 5062538"/>
                <a:gd name="connsiteY10" fmla="*/ 223838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597695 w 5062538"/>
                <a:gd name="connsiteY5" fmla="*/ 235745 h 266700"/>
                <a:gd name="connsiteX6" fmla="*/ 823913 w 5062538"/>
                <a:gd name="connsiteY6" fmla="*/ 223838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76401 w 5062538"/>
                <a:gd name="connsiteY10" fmla="*/ 223838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590552 w 5062538"/>
                <a:gd name="connsiteY5" fmla="*/ 200025 h 266700"/>
                <a:gd name="connsiteX6" fmla="*/ 823913 w 5062538"/>
                <a:gd name="connsiteY6" fmla="*/ 223838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76401 w 5062538"/>
                <a:gd name="connsiteY10" fmla="*/ 223838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40558 w 5062538"/>
                <a:gd name="connsiteY5" fmla="*/ 200025 h 266700"/>
                <a:gd name="connsiteX6" fmla="*/ 823913 w 5062538"/>
                <a:gd name="connsiteY6" fmla="*/ 223838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76401 w 5062538"/>
                <a:gd name="connsiteY10" fmla="*/ 223838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40558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76401 w 5062538"/>
                <a:gd name="connsiteY10" fmla="*/ 223838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40558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09602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583408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478633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38426 w 5062538"/>
                <a:gd name="connsiteY14" fmla="*/ 238125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786063 w 5062538"/>
                <a:gd name="connsiteY15" fmla="*/ 261938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802732 w 5062538"/>
                <a:gd name="connsiteY15" fmla="*/ 266700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828925 w 5062538"/>
                <a:gd name="connsiteY15" fmla="*/ 266700 h 266700"/>
                <a:gd name="connsiteX16" fmla="*/ 2909888 w 5062538"/>
                <a:gd name="connsiteY16" fmla="*/ 242888 h 266700"/>
                <a:gd name="connsiteX17" fmla="*/ 3176588 w 5062538"/>
                <a:gd name="connsiteY17" fmla="*/ 252413 h 266700"/>
                <a:gd name="connsiteX18" fmla="*/ 3386138 w 5062538"/>
                <a:gd name="connsiteY18" fmla="*/ 257175 h 266700"/>
                <a:gd name="connsiteX19" fmla="*/ 3600451 w 5062538"/>
                <a:gd name="connsiteY19" fmla="*/ 266700 h 266700"/>
                <a:gd name="connsiteX20" fmla="*/ 3805238 w 5062538"/>
                <a:gd name="connsiteY20" fmla="*/ 233363 h 266700"/>
                <a:gd name="connsiteX21" fmla="*/ 4071938 w 5062538"/>
                <a:gd name="connsiteY21" fmla="*/ 233363 h 266700"/>
                <a:gd name="connsiteX22" fmla="*/ 4205288 w 5062538"/>
                <a:gd name="connsiteY22" fmla="*/ 238125 h 266700"/>
                <a:gd name="connsiteX23" fmla="*/ 4319588 w 5062538"/>
                <a:gd name="connsiteY23" fmla="*/ 247650 h 266700"/>
                <a:gd name="connsiteX24" fmla="*/ 4443413 w 5062538"/>
                <a:gd name="connsiteY24" fmla="*/ 242888 h 266700"/>
                <a:gd name="connsiteX25" fmla="*/ 4562476 w 5062538"/>
                <a:gd name="connsiteY25" fmla="*/ 233363 h 266700"/>
                <a:gd name="connsiteX26" fmla="*/ 4691063 w 5062538"/>
                <a:gd name="connsiteY26" fmla="*/ 219075 h 266700"/>
                <a:gd name="connsiteX27" fmla="*/ 4743451 w 5062538"/>
                <a:gd name="connsiteY27" fmla="*/ 223838 h 266700"/>
                <a:gd name="connsiteX28" fmla="*/ 4829176 w 5062538"/>
                <a:gd name="connsiteY28" fmla="*/ 247650 h 266700"/>
                <a:gd name="connsiteX29" fmla="*/ 4948238 w 5062538"/>
                <a:gd name="connsiteY29" fmla="*/ 238125 h 266700"/>
                <a:gd name="connsiteX30" fmla="*/ 5062538 w 5062538"/>
                <a:gd name="connsiteY30" fmla="*/ 233363 h 266700"/>
                <a:gd name="connsiteX31" fmla="*/ 5062538 w 5062538"/>
                <a:gd name="connsiteY31" fmla="*/ 61913 h 266700"/>
                <a:gd name="connsiteX32" fmla="*/ 4872038 w 5062538"/>
                <a:gd name="connsiteY32" fmla="*/ 57150 h 266700"/>
                <a:gd name="connsiteX33" fmla="*/ 4576763 w 5062538"/>
                <a:gd name="connsiteY33" fmla="*/ 57150 h 266700"/>
                <a:gd name="connsiteX34" fmla="*/ 4391026 w 5062538"/>
                <a:gd name="connsiteY34" fmla="*/ 52388 h 266700"/>
                <a:gd name="connsiteX35" fmla="*/ 4243388 w 5062538"/>
                <a:gd name="connsiteY35" fmla="*/ 57150 h 266700"/>
                <a:gd name="connsiteX36" fmla="*/ 4143376 w 5062538"/>
                <a:gd name="connsiteY36" fmla="*/ 42863 h 266700"/>
                <a:gd name="connsiteX37" fmla="*/ 3857626 w 5062538"/>
                <a:gd name="connsiteY37" fmla="*/ 38100 h 266700"/>
                <a:gd name="connsiteX38" fmla="*/ 3586163 w 5062538"/>
                <a:gd name="connsiteY38" fmla="*/ 42863 h 266700"/>
                <a:gd name="connsiteX39" fmla="*/ 3286126 w 5062538"/>
                <a:gd name="connsiteY39" fmla="*/ 47625 h 266700"/>
                <a:gd name="connsiteX40" fmla="*/ 3114676 w 5062538"/>
                <a:gd name="connsiteY40" fmla="*/ 47625 h 266700"/>
                <a:gd name="connsiteX41" fmla="*/ 2962276 w 5062538"/>
                <a:gd name="connsiteY41" fmla="*/ 61913 h 266700"/>
                <a:gd name="connsiteX42" fmla="*/ 2743201 w 5062538"/>
                <a:gd name="connsiteY42" fmla="*/ 52388 h 266700"/>
                <a:gd name="connsiteX43" fmla="*/ 2533651 w 5062538"/>
                <a:gd name="connsiteY43" fmla="*/ 42863 h 266700"/>
                <a:gd name="connsiteX44" fmla="*/ 2286001 w 5062538"/>
                <a:gd name="connsiteY44" fmla="*/ 47625 h 266700"/>
                <a:gd name="connsiteX45" fmla="*/ 2119313 w 5062538"/>
                <a:gd name="connsiteY45" fmla="*/ 33338 h 266700"/>
                <a:gd name="connsiteX46" fmla="*/ 1962151 w 5062538"/>
                <a:gd name="connsiteY46" fmla="*/ 38100 h 266700"/>
                <a:gd name="connsiteX47" fmla="*/ 1809751 w 5062538"/>
                <a:gd name="connsiteY47" fmla="*/ 52388 h 266700"/>
                <a:gd name="connsiteX48" fmla="*/ 1662113 w 5062538"/>
                <a:gd name="connsiteY48" fmla="*/ 52388 h 266700"/>
                <a:gd name="connsiteX49" fmla="*/ 1462088 w 5062538"/>
                <a:gd name="connsiteY49" fmla="*/ 42863 h 266700"/>
                <a:gd name="connsiteX50" fmla="*/ 1214438 w 5062538"/>
                <a:gd name="connsiteY50" fmla="*/ 28575 h 266700"/>
                <a:gd name="connsiteX51" fmla="*/ 1042988 w 5062538"/>
                <a:gd name="connsiteY51" fmla="*/ 28575 h 266700"/>
                <a:gd name="connsiteX52" fmla="*/ 847726 w 5062538"/>
                <a:gd name="connsiteY52" fmla="*/ 23813 h 266700"/>
                <a:gd name="connsiteX53" fmla="*/ 661988 w 5062538"/>
                <a:gd name="connsiteY53" fmla="*/ 14288 h 266700"/>
                <a:gd name="connsiteX54" fmla="*/ 500063 w 5062538"/>
                <a:gd name="connsiteY54" fmla="*/ 9525 h 266700"/>
                <a:gd name="connsiteX55" fmla="*/ 381001 w 5062538"/>
                <a:gd name="connsiteY55" fmla="*/ 0 h 266700"/>
                <a:gd name="connsiteX56" fmla="*/ 233363 w 5062538"/>
                <a:gd name="connsiteY56" fmla="*/ 9525 h 266700"/>
                <a:gd name="connsiteX57" fmla="*/ 109538 w 5062538"/>
                <a:gd name="connsiteY57" fmla="*/ 14288 h 266700"/>
                <a:gd name="connsiteX58" fmla="*/ 0 w 5062538"/>
                <a:gd name="connsiteY58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09888 w 5062538"/>
                <a:gd name="connsiteY15" fmla="*/ 242888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05238 w 5062538"/>
                <a:gd name="connsiteY19" fmla="*/ 233363 h 266700"/>
                <a:gd name="connsiteX20" fmla="*/ 4071938 w 5062538"/>
                <a:gd name="connsiteY20" fmla="*/ 233363 h 266700"/>
                <a:gd name="connsiteX21" fmla="*/ 4205288 w 5062538"/>
                <a:gd name="connsiteY21" fmla="*/ 238125 h 266700"/>
                <a:gd name="connsiteX22" fmla="*/ 4319588 w 5062538"/>
                <a:gd name="connsiteY22" fmla="*/ 247650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91063 w 5062538"/>
                <a:gd name="connsiteY25" fmla="*/ 219075 h 266700"/>
                <a:gd name="connsiteX26" fmla="*/ 4743451 w 5062538"/>
                <a:gd name="connsiteY26" fmla="*/ 223838 h 266700"/>
                <a:gd name="connsiteX27" fmla="*/ 4829176 w 5062538"/>
                <a:gd name="connsiteY27" fmla="*/ 247650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09888 w 5062538"/>
                <a:gd name="connsiteY15" fmla="*/ 242888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05238 w 5062538"/>
                <a:gd name="connsiteY19" fmla="*/ 233363 h 266700"/>
                <a:gd name="connsiteX20" fmla="*/ 4071938 w 5062538"/>
                <a:gd name="connsiteY20" fmla="*/ 233363 h 266700"/>
                <a:gd name="connsiteX21" fmla="*/ 4205288 w 5062538"/>
                <a:gd name="connsiteY21" fmla="*/ 238125 h 266700"/>
                <a:gd name="connsiteX22" fmla="*/ 4319588 w 5062538"/>
                <a:gd name="connsiteY22" fmla="*/ 247650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76775 w 5062538"/>
                <a:gd name="connsiteY25" fmla="*/ 238125 h 266700"/>
                <a:gd name="connsiteX26" fmla="*/ 4743451 w 5062538"/>
                <a:gd name="connsiteY26" fmla="*/ 223838 h 266700"/>
                <a:gd name="connsiteX27" fmla="*/ 4829176 w 5062538"/>
                <a:gd name="connsiteY27" fmla="*/ 247650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09888 w 5062538"/>
                <a:gd name="connsiteY15" fmla="*/ 242888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05238 w 5062538"/>
                <a:gd name="connsiteY19" fmla="*/ 233363 h 266700"/>
                <a:gd name="connsiteX20" fmla="*/ 4071938 w 5062538"/>
                <a:gd name="connsiteY20" fmla="*/ 233363 h 266700"/>
                <a:gd name="connsiteX21" fmla="*/ 4205288 w 5062538"/>
                <a:gd name="connsiteY21" fmla="*/ 238125 h 266700"/>
                <a:gd name="connsiteX22" fmla="*/ 4319588 w 5062538"/>
                <a:gd name="connsiteY22" fmla="*/ 247650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29176 w 5062538"/>
                <a:gd name="connsiteY27" fmla="*/ 247650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09888 w 5062538"/>
                <a:gd name="connsiteY15" fmla="*/ 242888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05238 w 5062538"/>
                <a:gd name="connsiteY19" fmla="*/ 233363 h 266700"/>
                <a:gd name="connsiteX20" fmla="*/ 4071938 w 5062538"/>
                <a:gd name="connsiteY20" fmla="*/ 233363 h 266700"/>
                <a:gd name="connsiteX21" fmla="*/ 4205288 w 5062538"/>
                <a:gd name="connsiteY21" fmla="*/ 238125 h 266700"/>
                <a:gd name="connsiteX22" fmla="*/ 4319588 w 5062538"/>
                <a:gd name="connsiteY22" fmla="*/ 247650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43463 w 5062538"/>
                <a:gd name="connsiteY27" fmla="*/ 266700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09888 w 5062538"/>
                <a:gd name="connsiteY15" fmla="*/ 242888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05238 w 5062538"/>
                <a:gd name="connsiteY19" fmla="*/ 233363 h 266700"/>
                <a:gd name="connsiteX20" fmla="*/ 4071938 w 5062538"/>
                <a:gd name="connsiteY20" fmla="*/ 233363 h 266700"/>
                <a:gd name="connsiteX21" fmla="*/ 4205288 w 5062538"/>
                <a:gd name="connsiteY21" fmla="*/ 238125 h 266700"/>
                <a:gd name="connsiteX22" fmla="*/ 4319588 w 5062538"/>
                <a:gd name="connsiteY22" fmla="*/ 247650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14888 w 5062538"/>
                <a:gd name="connsiteY27" fmla="*/ 266700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09888 w 5062538"/>
                <a:gd name="connsiteY15" fmla="*/ 242888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05238 w 5062538"/>
                <a:gd name="connsiteY19" fmla="*/ 233363 h 266700"/>
                <a:gd name="connsiteX20" fmla="*/ 4071938 w 5062538"/>
                <a:gd name="connsiteY20" fmla="*/ 233363 h 266700"/>
                <a:gd name="connsiteX21" fmla="*/ 4205288 w 5062538"/>
                <a:gd name="connsiteY21" fmla="*/ 238125 h 266700"/>
                <a:gd name="connsiteX22" fmla="*/ 4319588 w 5062538"/>
                <a:gd name="connsiteY22" fmla="*/ 247650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09888 w 5062538"/>
                <a:gd name="connsiteY15" fmla="*/ 242888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05238 w 5062538"/>
                <a:gd name="connsiteY19" fmla="*/ 233363 h 266700"/>
                <a:gd name="connsiteX20" fmla="*/ 4071938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09888 w 5062538"/>
                <a:gd name="connsiteY15" fmla="*/ 242888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05238 w 5062538"/>
                <a:gd name="connsiteY19" fmla="*/ 233363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09888 w 5062538"/>
                <a:gd name="connsiteY15" fmla="*/ 242888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52663 w 5062538"/>
                <a:gd name="connsiteY12" fmla="*/ 223838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328863 w 5062538"/>
                <a:gd name="connsiteY12" fmla="*/ 200025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52464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42939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38177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26271 w 5062538"/>
                <a:gd name="connsiteY5" fmla="*/ 228600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28652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26271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28652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35796 w 5062538"/>
                <a:gd name="connsiteY5" fmla="*/ 200025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35796 w 5062538"/>
                <a:gd name="connsiteY5" fmla="*/ 228600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09538 w 5062538"/>
                <a:gd name="connsiteY56" fmla="*/ 14288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35796 w 5062538"/>
                <a:gd name="connsiteY5" fmla="*/ 228600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23826 w 5062538"/>
                <a:gd name="connsiteY56" fmla="*/ 0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35796 w 5062538"/>
                <a:gd name="connsiteY5" fmla="*/ 228600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23826 w 5062538"/>
                <a:gd name="connsiteY56" fmla="*/ 0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35796 w 5062538"/>
                <a:gd name="connsiteY5" fmla="*/ 228600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33363 w 5062538"/>
                <a:gd name="connsiteY55" fmla="*/ 9525 h 266700"/>
                <a:gd name="connsiteX56" fmla="*/ 123826 w 5062538"/>
                <a:gd name="connsiteY56" fmla="*/ 0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35796 w 5062538"/>
                <a:gd name="connsiteY5" fmla="*/ 228600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14438 w 5062538"/>
                <a:gd name="connsiteY49" fmla="*/ 28575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42888 w 5062538"/>
                <a:gd name="connsiteY55" fmla="*/ 0 h 266700"/>
                <a:gd name="connsiteX56" fmla="*/ 123826 w 5062538"/>
                <a:gd name="connsiteY56" fmla="*/ 0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35796 w 5062538"/>
                <a:gd name="connsiteY5" fmla="*/ 228600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240632 w 5062538"/>
                <a:gd name="connsiteY49" fmla="*/ 57150 h 266700"/>
                <a:gd name="connsiteX50" fmla="*/ 1042988 w 5062538"/>
                <a:gd name="connsiteY50" fmla="*/ 28575 h 266700"/>
                <a:gd name="connsiteX51" fmla="*/ 847726 w 5062538"/>
                <a:gd name="connsiteY51" fmla="*/ 23813 h 266700"/>
                <a:gd name="connsiteX52" fmla="*/ 661988 w 5062538"/>
                <a:gd name="connsiteY52" fmla="*/ 14288 h 266700"/>
                <a:gd name="connsiteX53" fmla="*/ 500063 w 5062538"/>
                <a:gd name="connsiteY53" fmla="*/ 9525 h 266700"/>
                <a:gd name="connsiteX54" fmla="*/ 381001 w 5062538"/>
                <a:gd name="connsiteY54" fmla="*/ 0 h 266700"/>
                <a:gd name="connsiteX55" fmla="*/ 242888 w 5062538"/>
                <a:gd name="connsiteY55" fmla="*/ 0 h 266700"/>
                <a:gd name="connsiteX56" fmla="*/ 123826 w 5062538"/>
                <a:gd name="connsiteY56" fmla="*/ 0 h 266700"/>
                <a:gd name="connsiteX57" fmla="*/ 0 w 5062538"/>
                <a:gd name="connsiteY57" fmla="*/ 0 h 266700"/>
                <a:gd name="connsiteX0" fmla="*/ 0 w 5062538"/>
                <a:gd name="connsiteY0" fmla="*/ 0 h 266700"/>
                <a:gd name="connsiteX1" fmla="*/ 1 w 5062538"/>
                <a:gd name="connsiteY1" fmla="*/ 223838 h 266700"/>
                <a:gd name="connsiteX2" fmla="*/ 100013 w 5062538"/>
                <a:gd name="connsiteY2" fmla="*/ 214313 h 266700"/>
                <a:gd name="connsiteX3" fmla="*/ 200025 w 5062538"/>
                <a:gd name="connsiteY3" fmla="*/ 200025 h 266700"/>
                <a:gd name="connsiteX4" fmla="*/ 347663 w 5062538"/>
                <a:gd name="connsiteY4" fmla="*/ 233363 h 266700"/>
                <a:gd name="connsiteX5" fmla="*/ 635796 w 5062538"/>
                <a:gd name="connsiteY5" fmla="*/ 228600 h 266700"/>
                <a:gd name="connsiteX6" fmla="*/ 852488 w 5062538"/>
                <a:gd name="connsiteY6" fmla="*/ 233363 h 266700"/>
                <a:gd name="connsiteX7" fmla="*/ 1019176 w 5062538"/>
                <a:gd name="connsiteY7" fmla="*/ 204788 h 266700"/>
                <a:gd name="connsiteX8" fmla="*/ 1281113 w 5062538"/>
                <a:gd name="connsiteY8" fmla="*/ 219075 h 266700"/>
                <a:gd name="connsiteX9" fmla="*/ 1462088 w 5062538"/>
                <a:gd name="connsiteY9" fmla="*/ 228600 h 266700"/>
                <a:gd name="connsiteX10" fmla="*/ 1666876 w 5062538"/>
                <a:gd name="connsiteY10" fmla="*/ 235744 h 266700"/>
                <a:gd name="connsiteX11" fmla="*/ 1919288 w 5062538"/>
                <a:gd name="connsiteY11" fmla="*/ 233363 h 266700"/>
                <a:gd name="connsiteX12" fmla="*/ 2281238 w 5062538"/>
                <a:gd name="connsiteY12" fmla="*/ 230981 h 266700"/>
                <a:gd name="connsiteX13" fmla="*/ 2457451 w 5062538"/>
                <a:gd name="connsiteY13" fmla="*/ 223838 h 266700"/>
                <a:gd name="connsiteX14" fmla="*/ 2697957 w 5062538"/>
                <a:gd name="connsiteY14" fmla="*/ 266700 h 266700"/>
                <a:gd name="connsiteX15" fmla="*/ 2919413 w 5062538"/>
                <a:gd name="connsiteY15" fmla="*/ 233363 h 266700"/>
                <a:gd name="connsiteX16" fmla="*/ 3176588 w 5062538"/>
                <a:gd name="connsiteY16" fmla="*/ 252413 h 266700"/>
                <a:gd name="connsiteX17" fmla="*/ 3386138 w 5062538"/>
                <a:gd name="connsiteY17" fmla="*/ 257175 h 266700"/>
                <a:gd name="connsiteX18" fmla="*/ 3600451 w 5062538"/>
                <a:gd name="connsiteY18" fmla="*/ 266700 h 266700"/>
                <a:gd name="connsiteX19" fmla="*/ 3826669 w 5062538"/>
                <a:gd name="connsiteY19" fmla="*/ 235745 h 266700"/>
                <a:gd name="connsiteX20" fmla="*/ 4000501 w 5062538"/>
                <a:gd name="connsiteY20" fmla="*/ 233363 h 266700"/>
                <a:gd name="connsiteX21" fmla="*/ 4205288 w 5062538"/>
                <a:gd name="connsiteY21" fmla="*/ 238125 h 266700"/>
                <a:gd name="connsiteX22" fmla="*/ 4305301 w 5062538"/>
                <a:gd name="connsiteY22" fmla="*/ 235744 h 266700"/>
                <a:gd name="connsiteX23" fmla="*/ 4443413 w 5062538"/>
                <a:gd name="connsiteY23" fmla="*/ 242888 h 266700"/>
                <a:gd name="connsiteX24" fmla="*/ 4562476 w 5062538"/>
                <a:gd name="connsiteY24" fmla="*/ 233363 h 266700"/>
                <a:gd name="connsiteX25" fmla="*/ 4667250 w 5062538"/>
                <a:gd name="connsiteY25" fmla="*/ 233363 h 266700"/>
                <a:gd name="connsiteX26" fmla="*/ 4743451 w 5062538"/>
                <a:gd name="connsiteY26" fmla="*/ 223838 h 266700"/>
                <a:gd name="connsiteX27" fmla="*/ 4836319 w 5062538"/>
                <a:gd name="connsiteY27" fmla="*/ 238125 h 266700"/>
                <a:gd name="connsiteX28" fmla="*/ 4948238 w 5062538"/>
                <a:gd name="connsiteY28" fmla="*/ 238125 h 266700"/>
                <a:gd name="connsiteX29" fmla="*/ 5062538 w 5062538"/>
                <a:gd name="connsiteY29" fmla="*/ 233363 h 266700"/>
                <a:gd name="connsiteX30" fmla="*/ 5062538 w 5062538"/>
                <a:gd name="connsiteY30" fmla="*/ 61913 h 266700"/>
                <a:gd name="connsiteX31" fmla="*/ 4872038 w 5062538"/>
                <a:gd name="connsiteY31" fmla="*/ 57150 h 266700"/>
                <a:gd name="connsiteX32" fmla="*/ 4576763 w 5062538"/>
                <a:gd name="connsiteY32" fmla="*/ 57150 h 266700"/>
                <a:gd name="connsiteX33" fmla="*/ 4391026 w 5062538"/>
                <a:gd name="connsiteY33" fmla="*/ 52388 h 266700"/>
                <a:gd name="connsiteX34" fmla="*/ 4243388 w 5062538"/>
                <a:gd name="connsiteY34" fmla="*/ 57150 h 266700"/>
                <a:gd name="connsiteX35" fmla="*/ 4143376 w 5062538"/>
                <a:gd name="connsiteY35" fmla="*/ 42863 h 266700"/>
                <a:gd name="connsiteX36" fmla="*/ 3857626 w 5062538"/>
                <a:gd name="connsiteY36" fmla="*/ 38100 h 266700"/>
                <a:gd name="connsiteX37" fmla="*/ 3586163 w 5062538"/>
                <a:gd name="connsiteY37" fmla="*/ 42863 h 266700"/>
                <a:gd name="connsiteX38" fmla="*/ 3286126 w 5062538"/>
                <a:gd name="connsiteY38" fmla="*/ 47625 h 266700"/>
                <a:gd name="connsiteX39" fmla="*/ 3114676 w 5062538"/>
                <a:gd name="connsiteY39" fmla="*/ 47625 h 266700"/>
                <a:gd name="connsiteX40" fmla="*/ 2962276 w 5062538"/>
                <a:gd name="connsiteY40" fmla="*/ 61913 h 266700"/>
                <a:gd name="connsiteX41" fmla="*/ 2743201 w 5062538"/>
                <a:gd name="connsiteY41" fmla="*/ 52388 h 266700"/>
                <a:gd name="connsiteX42" fmla="*/ 2533651 w 5062538"/>
                <a:gd name="connsiteY42" fmla="*/ 42863 h 266700"/>
                <a:gd name="connsiteX43" fmla="*/ 2286001 w 5062538"/>
                <a:gd name="connsiteY43" fmla="*/ 47625 h 266700"/>
                <a:gd name="connsiteX44" fmla="*/ 2119313 w 5062538"/>
                <a:gd name="connsiteY44" fmla="*/ 33338 h 266700"/>
                <a:gd name="connsiteX45" fmla="*/ 1962151 w 5062538"/>
                <a:gd name="connsiteY45" fmla="*/ 38100 h 266700"/>
                <a:gd name="connsiteX46" fmla="*/ 1809751 w 5062538"/>
                <a:gd name="connsiteY46" fmla="*/ 52388 h 266700"/>
                <a:gd name="connsiteX47" fmla="*/ 1662113 w 5062538"/>
                <a:gd name="connsiteY47" fmla="*/ 52388 h 266700"/>
                <a:gd name="connsiteX48" fmla="*/ 1462088 w 5062538"/>
                <a:gd name="connsiteY48" fmla="*/ 42863 h 266700"/>
                <a:gd name="connsiteX49" fmla="*/ 1042988 w 5062538"/>
                <a:gd name="connsiteY49" fmla="*/ 28575 h 266700"/>
                <a:gd name="connsiteX50" fmla="*/ 847726 w 5062538"/>
                <a:gd name="connsiteY50" fmla="*/ 23813 h 266700"/>
                <a:gd name="connsiteX51" fmla="*/ 661988 w 5062538"/>
                <a:gd name="connsiteY51" fmla="*/ 14288 h 266700"/>
                <a:gd name="connsiteX52" fmla="*/ 500063 w 5062538"/>
                <a:gd name="connsiteY52" fmla="*/ 9525 h 266700"/>
                <a:gd name="connsiteX53" fmla="*/ 381001 w 5062538"/>
                <a:gd name="connsiteY53" fmla="*/ 0 h 266700"/>
                <a:gd name="connsiteX54" fmla="*/ 242888 w 5062538"/>
                <a:gd name="connsiteY54" fmla="*/ 0 h 266700"/>
                <a:gd name="connsiteX55" fmla="*/ 123826 w 5062538"/>
                <a:gd name="connsiteY55" fmla="*/ 0 h 266700"/>
                <a:gd name="connsiteX56" fmla="*/ 0 w 5062538"/>
                <a:gd name="connsiteY56" fmla="*/ 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062538" h="266700">
                  <a:moveTo>
                    <a:pt x="0" y="0"/>
                  </a:moveTo>
                  <a:cubicBezTo>
                    <a:pt x="0" y="74613"/>
                    <a:pt x="1" y="149225"/>
                    <a:pt x="1" y="223838"/>
                  </a:cubicBezTo>
                  <a:lnTo>
                    <a:pt x="100013" y="214313"/>
                  </a:lnTo>
                  <a:lnTo>
                    <a:pt x="200025" y="200025"/>
                  </a:lnTo>
                  <a:lnTo>
                    <a:pt x="347663" y="233363"/>
                  </a:lnTo>
                  <a:lnTo>
                    <a:pt x="635796" y="228600"/>
                  </a:lnTo>
                  <a:lnTo>
                    <a:pt x="852488" y="233363"/>
                  </a:lnTo>
                  <a:lnTo>
                    <a:pt x="1019176" y="204788"/>
                  </a:lnTo>
                  <a:lnTo>
                    <a:pt x="1281113" y="219075"/>
                  </a:lnTo>
                  <a:lnTo>
                    <a:pt x="1462088" y="228600"/>
                  </a:lnTo>
                  <a:lnTo>
                    <a:pt x="1666876" y="235744"/>
                  </a:lnTo>
                  <a:lnTo>
                    <a:pt x="1919288" y="233363"/>
                  </a:lnTo>
                  <a:lnTo>
                    <a:pt x="2281238" y="230981"/>
                  </a:lnTo>
                  <a:lnTo>
                    <a:pt x="2457451" y="223838"/>
                  </a:lnTo>
                  <a:lnTo>
                    <a:pt x="2697957" y="266700"/>
                  </a:lnTo>
                  <a:lnTo>
                    <a:pt x="2919413" y="233363"/>
                  </a:lnTo>
                  <a:lnTo>
                    <a:pt x="3176588" y="252413"/>
                  </a:lnTo>
                  <a:lnTo>
                    <a:pt x="3386138" y="257175"/>
                  </a:lnTo>
                  <a:lnTo>
                    <a:pt x="3600451" y="266700"/>
                  </a:lnTo>
                  <a:lnTo>
                    <a:pt x="3826669" y="235745"/>
                  </a:lnTo>
                  <a:lnTo>
                    <a:pt x="4000501" y="233363"/>
                  </a:lnTo>
                  <a:lnTo>
                    <a:pt x="4205288" y="238125"/>
                  </a:lnTo>
                  <a:lnTo>
                    <a:pt x="4305301" y="235744"/>
                  </a:lnTo>
                  <a:lnTo>
                    <a:pt x="4443413" y="242888"/>
                  </a:lnTo>
                  <a:lnTo>
                    <a:pt x="4562476" y="233363"/>
                  </a:lnTo>
                  <a:lnTo>
                    <a:pt x="4667250" y="233363"/>
                  </a:lnTo>
                  <a:lnTo>
                    <a:pt x="4743451" y="223838"/>
                  </a:lnTo>
                  <a:lnTo>
                    <a:pt x="4836319" y="238125"/>
                  </a:lnTo>
                  <a:lnTo>
                    <a:pt x="4948238" y="238125"/>
                  </a:lnTo>
                  <a:lnTo>
                    <a:pt x="5062538" y="233363"/>
                  </a:lnTo>
                  <a:lnTo>
                    <a:pt x="5062538" y="61913"/>
                  </a:lnTo>
                  <a:lnTo>
                    <a:pt x="4872038" y="57150"/>
                  </a:lnTo>
                  <a:lnTo>
                    <a:pt x="4576763" y="57150"/>
                  </a:lnTo>
                  <a:lnTo>
                    <a:pt x="4391026" y="52388"/>
                  </a:lnTo>
                  <a:lnTo>
                    <a:pt x="4243388" y="57150"/>
                  </a:lnTo>
                  <a:lnTo>
                    <a:pt x="4143376" y="42863"/>
                  </a:lnTo>
                  <a:lnTo>
                    <a:pt x="3857626" y="38100"/>
                  </a:lnTo>
                  <a:lnTo>
                    <a:pt x="3586163" y="42863"/>
                  </a:lnTo>
                  <a:lnTo>
                    <a:pt x="3286126" y="47625"/>
                  </a:lnTo>
                  <a:lnTo>
                    <a:pt x="3114676" y="47625"/>
                  </a:lnTo>
                  <a:lnTo>
                    <a:pt x="2962276" y="61913"/>
                  </a:lnTo>
                  <a:lnTo>
                    <a:pt x="2743201" y="52388"/>
                  </a:lnTo>
                  <a:lnTo>
                    <a:pt x="2533651" y="42863"/>
                  </a:lnTo>
                  <a:lnTo>
                    <a:pt x="2286001" y="47625"/>
                  </a:lnTo>
                  <a:lnTo>
                    <a:pt x="2119313" y="33338"/>
                  </a:lnTo>
                  <a:lnTo>
                    <a:pt x="1962151" y="38100"/>
                  </a:lnTo>
                  <a:lnTo>
                    <a:pt x="1809751" y="52388"/>
                  </a:lnTo>
                  <a:lnTo>
                    <a:pt x="1662113" y="52388"/>
                  </a:lnTo>
                  <a:lnTo>
                    <a:pt x="1462088" y="42863"/>
                  </a:lnTo>
                  <a:lnTo>
                    <a:pt x="1042988" y="28575"/>
                  </a:lnTo>
                  <a:lnTo>
                    <a:pt x="847726" y="23813"/>
                  </a:lnTo>
                  <a:lnTo>
                    <a:pt x="661988" y="14288"/>
                  </a:lnTo>
                  <a:lnTo>
                    <a:pt x="500063" y="9525"/>
                  </a:lnTo>
                  <a:lnTo>
                    <a:pt x="381001" y="0"/>
                  </a:lnTo>
                  <a:lnTo>
                    <a:pt x="242888" y="0"/>
                  </a:lnTo>
                  <a:lnTo>
                    <a:pt x="1238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026166" y="3193527"/>
              <a:ext cx="5068887" cy="519112"/>
            </a:xfrm>
            <a:custGeom>
              <a:avLst/>
              <a:gdLst>
                <a:gd name="connsiteX0" fmla="*/ 0 w 5072063"/>
                <a:gd name="connsiteY0" fmla="*/ 171450 h 519112"/>
                <a:gd name="connsiteX1" fmla="*/ 4763 w 5072063"/>
                <a:gd name="connsiteY1" fmla="*/ 471487 h 519112"/>
                <a:gd name="connsiteX2" fmla="*/ 219075 w 5072063"/>
                <a:gd name="connsiteY2" fmla="*/ 466725 h 519112"/>
                <a:gd name="connsiteX3" fmla="*/ 400050 w 5072063"/>
                <a:gd name="connsiteY3" fmla="*/ 461962 h 519112"/>
                <a:gd name="connsiteX4" fmla="*/ 571500 w 5072063"/>
                <a:gd name="connsiteY4" fmla="*/ 471487 h 519112"/>
                <a:gd name="connsiteX5" fmla="*/ 828675 w 5072063"/>
                <a:gd name="connsiteY5" fmla="*/ 485775 h 519112"/>
                <a:gd name="connsiteX6" fmla="*/ 1062038 w 5072063"/>
                <a:gd name="connsiteY6" fmla="*/ 490537 h 519112"/>
                <a:gd name="connsiteX7" fmla="*/ 1266825 w 5072063"/>
                <a:gd name="connsiteY7" fmla="*/ 500062 h 519112"/>
                <a:gd name="connsiteX8" fmla="*/ 1476375 w 5072063"/>
                <a:gd name="connsiteY8" fmla="*/ 509587 h 519112"/>
                <a:gd name="connsiteX9" fmla="*/ 1647825 w 5072063"/>
                <a:gd name="connsiteY9" fmla="*/ 514350 h 519112"/>
                <a:gd name="connsiteX10" fmla="*/ 1790700 w 5072063"/>
                <a:gd name="connsiteY10" fmla="*/ 519112 h 519112"/>
                <a:gd name="connsiteX11" fmla="*/ 1962150 w 5072063"/>
                <a:gd name="connsiteY11" fmla="*/ 500062 h 519112"/>
                <a:gd name="connsiteX12" fmla="*/ 2128838 w 5072063"/>
                <a:gd name="connsiteY12" fmla="*/ 500062 h 519112"/>
                <a:gd name="connsiteX13" fmla="*/ 2309813 w 5072063"/>
                <a:gd name="connsiteY13" fmla="*/ 504825 h 519112"/>
                <a:gd name="connsiteX14" fmla="*/ 2557463 w 5072063"/>
                <a:gd name="connsiteY14" fmla="*/ 509587 h 519112"/>
                <a:gd name="connsiteX15" fmla="*/ 2714625 w 5072063"/>
                <a:gd name="connsiteY15" fmla="*/ 514350 h 519112"/>
                <a:gd name="connsiteX16" fmla="*/ 2847975 w 5072063"/>
                <a:gd name="connsiteY16" fmla="*/ 514350 h 519112"/>
                <a:gd name="connsiteX17" fmla="*/ 2976563 w 5072063"/>
                <a:gd name="connsiteY17" fmla="*/ 519112 h 519112"/>
                <a:gd name="connsiteX18" fmla="*/ 3157538 w 5072063"/>
                <a:gd name="connsiteY18" fmla="*/ 509587 h 519112"/>
                <a:gd name="connsiteX19" fmla="*/ 3357563 w 5072063"/>
                <a:gd name="connsiteY19" fmla="*/ 504825 h 519112"/>
                <a:gd name="connsiteX20" fmla="*/ 3505200 w 5072063"/>
                <a:gd name="connsiteY20" fmla="*/ 509587 h 519112"/>
                <a:gd name="connsiteX21" fmla="*/ 3729038 w 5072063"/>
                <a:gd name="connsiteY21" fmla="*/ 500062 h 519112"/>
                <a:gd name="connsiteX22" fmla="*/ 3938588 w 5072063"/>
                <a:gd name="connsiteY22" fmla="*/ 500062 h 519112"/>
                <a:gd name="connsiteX23" fmla="*/ 4143375 w 5072063"/>
                <a:gd name="connsiteY23" fmla="*/ 500062 h 519112"/>
                <a:gd name="connsiteX24" fmla="*/ 4257675 w 5072063"/>
                <a:gd name="connsiteY24" fmla="*/ 519112 h 519112"/>
                <a:gd name="connsiteX25" fmla="*/ 4486275 w 5072063"/>
                <a:gd name="connsiteY25" fmla="*/ 509587 h 519112"/>
                <a:gd name="connsiteX26" fmla="*/ 4676775 w 5072063"/>
                <a:gd name="connsiteY26" fmla="*/ 519112 h 519112"/>
                <a:gd name="connsiteX27" fmla="*/ 4838700 w 5072063"/>
                <a:gd name="connsiteY27" fmla="*/ 519112 h 519112"/>
                <a:gd name="connsiteX28" fmla="*/ 4967288 w 5072063"/>
                <a:gd name="connsiteY28" fmla="*/ 519112 h 519112"/>
                <a:gd name="connsiteX29" fmla="*/ 5072063 w 5072063"/>
                <a:gd name="connsiteY29" fmla="*/ 519112 h 519112"/>
                <a:gd name="connsiteX30" fmla="*/ 5062538 w 5072063"/>
                <a:gd name="connsiteY30" fmla="*/ 257175 h 519112"/>
                <a:gd name="connsiteX31" fmla="*/ 4872038 w 5072063"/>
                <a:gd name="connsiteY31" fmla="*/ 271462 h 519112"/>
                <a:gd name="connsiteX32" fmla="*/ 4681538 w 5072063"/>
                <a:gd name="connsiteY32" fmla="*/ 280987 h 519112"/>
                <a:gd name="connsiteX33" fmla="*/ 4572000 w 5072063"/>
                <a:gd name="connsiteY33" fmla="*/ 280987 h 519112"/>
                <a:gd name="connsiteX34" fmla="*/ 4524375 w 5072063"/>
                <a:gd name="connsiteY34" fmla="*/ 280987 h 519112"/>
                <a:gd name="connsiteX35" fmla="*/ 4505325 w 5072063"/>
                <a:gd name="connsiteY35" fmla="*/ 333375 h 519112"/>
                <a:gd name="connsiteX36" fmla="*/ 4457700 w 5072063"/>
                <a:gd name="connsiteY36" fmla="*/ 333375 h 519112"/>
                <a:gd name="connsiteX37" fmla="*/ 4424363 w 5072063"/>
                <a:gd name="connsiteY37" fmla="*/ 304800 h 519112"/>
                <a:gd name="connsiteX38" fmla="*/ 4410075 w 5072063"/>
                <a:gd name="connsiteY38" fmla="*/ 266700 h 519112"/>
                <a:gd name="connsiteX39" fmla="*/ 4267200 w 5072063"/>
                <a:gd name="connsiteY39" fmla="*/ 285750 h 519112"/>
                <a:gd name="connsiteX40" fmla="*/ 4114800 w 5072063"/>
                <a:gd name="connsiteY40" fmla="*/ 266700 h 519112"/>
                <a:gd name="connsiteX41" fmla="*/ 3933825 w 5072063"/>
                <a:gd name="connsiteY41" fmla="*/ 242887 h 519112"/>
                <a:gd name="connsiteX42" fmla="*/ 3700463 w 5072063"/>
                <a:gd name="connsiteY42" fmla="*/ 219075 h 519112"/>
                <a:gd name="connsiteX43" fmla="*/ 3495675 w 5072063"/>
                <a:gd name="connsiteY43" fmla="*/ 185737 h 519112"/>
                <a:gd name="connsiteX44" fmla="*/ 3233738 w 5072063"/>
                <a:gd name="connsiteY44" fmla="*/ 133350 h 519112"/>
                <a:gd name="connsiteX45" fmla="*/ 3009900 w 5072063"/>
                <a:gd name="connsiteY45" fmla="*/ 90487 h 519112"/>
                <a:gd name="connsiteX46" fmla="*/ 2724150 w 5072063"/>
                <a:gd name="connsiteY46" fmla="*/ 57150 h 519112"/>
                <a:gd name="connsiteX47" fmla="*/ 2528888 w 5072063"/>
                <a:gd name="connsiteY47" fmla="*/ 38100 h 519112"/>
                <a:gd name="connsiteX48" fmla="*/ 2328863 w 5072063"/>
                <a:gd name="connsiteY48" fmla="*/ 0 h 519112"/>
                <a:gd name="connsiteX49" fmla="*/ 2109788 w 5072063"/>
                <a:gd name="connsiteY49" fmla="*/ 0 h 519112"/>
                <a:gd name="connsiteX50" fmla="*/ 1843088 w 5072063"/>
                <a:gd name="connsiteY50" fmla="*/ 0 h 519112"/>
                <a:gd name="connsiteX51" fmla="*/ 1543050 w 5072063"/>
                <a:gd name="connsiteY51" fmla="*/ 14287 h 519112"/>
                <a:gd name="connsiteX52" fmla="*/ 1323975 w 5072063"/>
                <a:gd name="connsiteY52" fmla="*/ 33337 h 519112"/>
                <a:gd name="connsiteX53" fmla="*/ 1028700 w 5072063"/>
                <a:gd name="connsiteY53" fmla="*/ 52387 h 519112"/>
                <a:gd name="connsiteX54" fmla="*/ 828675 w 5072063"/>
                <a:gd name="connsiteY54" fmla="*/ 52387 h 519112"/>
                <a:gd name="connsiteX55" fmla="*/ 633413 w 5072063"/>
                <a:gd name="connsiteY55" fmla="*/ 90487 h 519112"/>
                <a:gd name="connsiteX56" fmla="*/ 585788 w 5072063"/>
                <a:gd name="connsiteY56" fmla="*/ 114300 h 519112"/>
                <a:gd name="connsiteX57" fmla="*/ 566738 w 5072063"/>
                <a:gd name="connsiteY57" fmla="*/ 152400 h 519112"/>
                <a:gd name="connsiteX58" fmla="*/ 566738 w 5072063"/>
                <a:gd name="connsiteY58" fmla="*/ 152400 h 519112"/>
                <a:gd name="connsiteX59" fmla="*/ 509588 w 5072063"/>
                <a:gd name="connsiteY59" fmla="*/ 166687 h 519112"/>
                <a:gd name="connsiteX60" fmla="*/ 481013 w 5072063"/>
                <a:gd name="connsiteY60" fmla="*/ 133350 h 519112"/>
                <a:gd name="connsiteX61" fmla="*/ 409575 w 5072063"/>
                <a:gd name="connsiteY61" fmla="*/ 100012 h 519112"/>
                <a:gd name="connsiteX62" fmla="*/ 328613 w 5072063"/>
                <a:gd name="connsiteY62" fmla="*/ 90487 h 519112"/>
                <a:gd name="connsiteX63" fmla="*/ 100013 w 5072063"/>
                <a:gd name="connsiteY63" fmla="*/ 142875 h 519112"/>
                <a:gd name="connsiteX64" fmla="*/ 0 w 5072063"/>
                <a:gd name="connsiteY64" fmla="*/ 171450 h 519112"/>
                <a:gd name="connsiteX0" fmla="*/ 0 w 5072063"/>
                <a:gd name="connsiteY0" fmla="*/ 171450 h 519112"/>
                <a:gd name="connsiteX1" fmla="*/ 4763 w 5072063"/>
                <a:gd name="connsiteY1" fmla="*/ 471487 h 519112"/>
                <a:gd name="connsiteX2" fmla="*/ 219075 w 5072063"/>
                <a:gd name="connsiteY2" fmla="*/ 466725 h 519112"/>
                <a:gd name="connsiteX3" fmla="*/ 400050 w 5072063"/>
                <a:gd name="connsiteY3" fmla="*/ 461962 h 519112"/>
                <a:gd name="connsiteX4" fmla="*/ 571500 w 5072063"/>
                <a:gd name="connsiteY4" fmla="*/ 471487 h 519112"/>
                <a:gd name="connsiteX5" fmla="*/ 828675 w 5072063"/>
                <a:gd name="connsiteY5" fmla="*/ 485775 h 519112"/>
                <a:gd name="connsiteX6" fmla="*/ 1062038 w 5072063"/>
                <a:gd name="connsiteY6" fmla="*/ 490537 h 519112"/>
                <a:gd name="connsiteX7" fmla="*/ 1266825 w 5072063"/>
                <a:gd name="connsiteY7" fmla="*/ 500062 h 519112"/>
                <a:gd name="connsiteX8" fmla="*/ 1476375 w 5072063"/>
                <a:gd name="connsiteY8" fmla="*/ 509587 h 519112"/>
                <a:gd name="connsiteX9" fmla="*/ 1647825 w 5072063"/>
                <a:gd name="connsiteY9" fmla="*/ 514350 h 519112"/>
                <a:gd name="connsiteX10" fmla="*/ 1790700 w 5072063"/>
                <a:gd name="connsiteY10" fmla="*/ 519112 h 519112"/>
                <a:gd name="connsiteX11" fmla="*/ 1962150 w 5072063"/>
                <a:gd name="connsiteY11" fmla="*/ 500062 h 519112"/>
                <a:gd name="connsiteX12" fmla="*/ 2128838 w 5072063"/>
                <a:gd name="connsiteY12" fmla="*/ 500062 h 519112"/>
                <a:gd name="connsiteX13" fmla="*/ 2309813 w 5072063"/>
                <a:gd name="connsiteY13" fmla="*/ 504825 h 519112"/>
                <a:gd name="connsiteX14" fmla="*/ 2557463 w 5072063"/>
                <a:gd name="connsiteY14" fmla="*/ 509587 h 519112"/>
                <a:gd name="connsiteX15" fmla="*/ 2714625 w 5072063"/>
                <a:gd name="connsiteY15" fmla="*/ 514350 h 519112"/>
                <a:gd name="connsiteX16" fmla="*/ 2847975 w 5072063"/>
                <a:gd name="connsiteY16" fmla="*/ 514350 h 519112"/>
                <a:gd name="connsiteX17" fmla="*/ 2976563 w 5072063"/>
                <a:gd name="connsiteY17" fmla="*/ 519112 h 519112"/>
                <a:gd name="connsiteX18" fmla="*/ 3157538 w 5072063"/>
                <a:gd name="connsiteY18" fmla="*/ 509587 h 519112"/>
                <a:gd name="connsiteX19" fmla="*/ 3357563 w 5072063"/>
                <a:gd name="connsiteY19" fmla="*/ 504825 h 519112"/>
                <a:gd name="connsiteX20" fmla="*/ 3505200 w 5072063"/>
                <a:gd name="connsiteY20" fmla="*/ 509587 h 519112"/>
                <a:gd name="connsiteX21" fmla="*/ 3729038 w 5072063"/>
                <a:gd name="connsiteY21" fmla="*/ 500062 h 519112"/>
                <a:gd name="connsiteX22" fmla="*/ 3938588 w 5072063"/>
                <a:gd name="connsiteY22" fmla="*/ 500062 h 519112"/>
                <a:gd name="connsiteX23" fmla="*/ 4143375 w 5072063"/>
                <a:gd name="connsiteY23" fmla="*/ 500062 h 519112"/>
                <a:gd name="connsiteX24" fmla="*/ 4257675 w 5072063"/>
                <a:gd name="connsiteY24" fmla="*/ 519112 h 519112"/>
                <a:gd name="connsiteX25" fmla="*/ 4486275 w 5072063"/>
                <a:gd name="connsiteY25" fmla="*/ 509587 h 519112"/>
                <a:gd name="connsiteX26" fmla="*/ 4676775 w 5072063"/>
                <a:gd name="connsiteY26" fmla="*/ 519112 h 519112"/>
                <a:gd name="connsiteX27" fmla="*/ 4838700 w 5072063"/>
                <a:gd name="connsiteY27" fmla="*/ 519112 h 519112"/>
                <a:gd name="connsiteX28" fmla="*/ 4967288 w 5072063"/>
                <a:gd name="connsiteY28" fmla="*/ 519112 h 519112"/>
                <a:gd name="connsiteX29" fmla="*/ 5072063 w 5072063"/>
                <a:gd name="connsiteY29" fmla="*/ 519112 h 519112"/>
                <a:gd name="connsiteX30" fmla="*/ 5062538 w 5072063"/>
                <a:gd name="connsiteY30" fmla="*/ 257175 h 519112"/>
                <a:gd name="connsiteX31" fmla="*/ 4862513 w 5072063"/>
                <a:gd name="connsiteY31" fmla="*/ 276226 h 519112"/>
                <a:gd name="connsiteX32" fmla="*/ 4681538 w 5072063"/>
                <a:gd name="connsiteY32" fmla="*/ 280987 h 519112"/>
                <a:gd name="connsiteX33" fmla="*/ 4572000 w 5072063"/>
                <a:gd name="connsiteY33" fmla="*/ 280987 h 519112"/>
                <a:gd name="connsiteX34" fmla="*/ 4524375 w 5072063"/>
                <a:gd name="connsiteY34" fmla="*/ 280987 h 519112"/>
                <a:gd name="connsiteX35" fmla="*/ 4505325 w 5072063"/>
                <a:gd name="connsiteY35" fmla="*/ 333375 h 519112"/>
                <a:gd name="connsiteX36" fmla="*/ 4457700 w 5072063"/>
                <a:gd name="connsiteY36" fmla="*/ 333375 h 519112"/>
                <a:gd name="connsiteX37" fmla="*/ 4424363 w 5072063"/>
                <a:gd name="connsiteY37" fmla="*/ 304800 h 519112"/>
                <a:gd name="connsiteX38" fmla="*/ 4410075 w 5072063"/>
                <a:gd name="connsiteY38" fmla="*/ 266700 h 519112"/>
                <a:gd name="connsiteX39" fmla="*/ 4267200 w 5072063"/>
                <a:gd name="connsiteY39" fmla="*/ 285750 h 519112"/>
                <a:gd name="connsiteX40" fmla="*/ 4114800 w 5072063"/>
                <a:gd name="connsiteY40" fmla="*/ 266700 h 519112"/>
                <a:gd name="connsiteX41" fmla="*/ 3933825 w 5072063"/>
                <a:gd name="connsiteY41" fmla="*/ 242887 h 519112"/>
                <a:gd name="connsiteX42" fmla="*/ 3700463 w 5072063"/>
                <a:gd name="connsiteY42" fmla="*/ 219075 h 519112"/>
                <a:gd name="connsiteX43" fmla="*/ 3495675 w 5072063"/>
                <a:gd name="connsiteY43" fmla="*/ 185737 h 519112"/>
                <a:gd name="connsiteX44" fmla="*/ 3233738 w 5072063"/>
                <a:gd name="connsiteY44" fmla="*/ 133350 h 519112"/>
                <a:gd name="connsiteX45" fmla="*/ 3009900 w 5072063"/>
                <a:gd name="connsiteY45" fmla="*/ 90487 h 519112"/>
                <a:gd name="connsiteX46" fmla="*/ 2724150 w 5072063"/>
                <a:gd name="connsiteY46" fmla="*/ 57150 h 519112"/>
                <a:gd name="connsiteX47" fmla="*/ 2528888 w 5072063"/>
                <a:gd name="connsiteY47" fmla="*/ 38100 h 519112"/>
                <a:gd name="connsiteX48" fmla="*/ 2328863 w 5072063"/>
                <a:gd name="connsiteY48" fmla="*/ 0 h 519112"/>
                <a:gd name="connsiteX49" fmla="*/ 2109788 w 5072063"/>
                <a:gd name="connsiteY49" fmla="*/ 0 h 519112"/>
                <a:gd name="connsiteX50" fmla="*/ 1843088 w 5072063"/>
                <a:gd name="connsiteY50" fmla="*/ 0 h 519112"/>
                <a:gd name="connsiteX51" fmla="*/ 1543050 w 5072063"/>
                <a:gd name="connsiteY51" fmla="*/ 14287 h 519112"/>
                <a:gd name="connsiteX52" fmla="*/ 1323975 w 5072063"/>
                <a:gd name="connsiteY52" fmla="*/ 33337 h 519112"/>
                <a:gd name="connsiteX53" fmla="*/ 1028700 w 5072063"/>
                <a:gd name="connsiteY53" fmla="*/ 52387 h 519112"/>
                <a:gd name="connsiteX54" fmla="*/ 828675 w 5072063"/>
                <a:gd name="connsiteY54" fmla="*/ 52387 h 519112"/>
                <a:gd name="connsiteX55" fmla="*/ 633413 w 5072063"/>
                <a:gd name="connsiteY55" fmla="*/ 90487 h 519112"/>
                <a:gd name="connsiteX56" fmla="*/ 585788 w 5072063"/>
                <a:gd name="connsiteY56" fmla="*/ 114300 h 519112"/>
                <a:gd name="connsiteX57" fmla="*/ 566738 w 5072063"/>
                <a:gd name="connsiteY57" fmla="*/ 152400 h 519112"/>
                <a:gd name="connsiteX58" fmla="*/ 566738 w 5072063"/>
                <a:gd name="connsiteY58" fmla="*/ 152400 h 519112"/>
                <a:gd name="connsiteX59" fmla="*/ 509588 w 5072063"/>
                <a:gd name="connsiteY59" fmla="*/ 166687 h 519112"/>
                <a:gd name="connsiteX60" fmla="*/ 481013 w 5072063"/>
                <a:gd name="connsiteY60" fmla="*/ 133350 h 519112"/>
                <a:gd name="connsiteX61" fmla="*/ 409575 w 5072063"/>
                <a:gd name="connsiteY61" fmla="*/ 100012 h 519112"/>
                <a:gd name="connsiteX62" fmla="*/ 328613 w 5072063"/>
                <a:gd name="connsiteY62" fmla="*/ 90487 h 519112"/>
                <a:gd name="connsiteX63" fmla="*/ 100013 w 5072063"/>
                <a:gd name="connsiteY63" fmla="*/ 142875 h 519112"/>
                <a:gd name="connsiteX64" fmla="*/ 0 w 5072063"/>
                <a:gd name="connsiteY64" fmla="*/ 171450 h 519112"/>
                <a:gd name="connsiteX0" fmla="*/ 0 w 5067300"/>
                <a:gd name="connsiteY0" fmla="*/ 171450 h 519112"/>
                <a:gd name="connsiteX1" fmla="*/ 4763 w 5067300"/>
                <a:gd name="connsiteY1" fmla="*/ 471487 h 519112"/>
                <a:gd name="connsiteX2" fmla="*/ 219075 w 5067300"/>
                <a:gd name="connsiteY2" fmla="*/ 466725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486275 w 5067300"/>
                <a:gd name="connsiteY25" fmla="*/ 509587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66738 w 5067300"/>
                <a:gd name="connsiteY58" fmla="*/ 152400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71450 h 519112"/>
                <a:gd name="connsiteX0" fmla="*/ 0 w 5067300"/>
                <a:gd name="connsiteY0" fmla="*/ 171450 h 519112"/>
                <a:gd name="connsiteX1" fmla="*/ 4763 w 5067300"/>
                <a:gd name="connsiteY1" fmla="*/ 471487 h 519112"/>
                <a:gd name="connsiteX2" fmla="*/ 219075 w 5067300"/>
                <a:gd name="connsiteY2" fmla="*/ 466725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66738 w 5067300"/>
                <a:gd name="connsiteY58" fmla="*/ 152400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71450 h 519112"/>
                <a:gd name="connsiteX0" fmla="*/ 0 w 5067300"/>
                <a:gd name="connsiteY0" fmla="*/ 171450 h 519112"/>
                <a:gd name="connsiteX1" fmla="*/ 4763 w 5067300"/>
                <a:gd name="connsiteY1" fmla="*/ 471487 h 519112"/>
                <a:gd name="connsiteX2" fmla="*/ 219075 w 5067300"/>
                <a:gd name="connsiteY2" fmla="*/ 466725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57213 w 5067300"/>
                <a:gd name="connsiteY58" fmla="*/ 152400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71450 h 519112"/>
                <a:gd name="connsiteX0" fmla="*/ 0 w 5067300"/>
                <a:gd name="connsiteY0" fmla="*/ 171450 h 519112"/>
                <a:gd name="connsiteX1" fmla="*/ 4763 w 5067300"/>
                <a:gd name="connsiteY1" fmla="*/ 471487 h 519112"/>
                <a:gd name="connsiteX2" fmla="*/ 219075 w 5067300"/>
                <a:gd name="connsiteY2" fmla="*/ 466725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57213 w 5067300"/>
                <a:gd name="connsiteY58" fmla="*/ 180975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71450 h 519112"/>
                <a:gd name="connsiteX0" fmla="*/ 1588 w 5064125"/>
                <a:gd name="connsiteY0" fmla="*/ 180975 h 519112"/>
                <a:gd name="connsiteX1" fmla="*/ 1588 w 5064125"/>
                <a:gd name="connsiteY1" fmla="*/ 471487 h 519112"/>
                <a:gd name="connsiteX2" fmla="*/ 215900 w 5064125"/>
                <a:gd name="connsiteY2" fmla="*/ 466725 h 519112"/>
                <a:gd name="connsiteX3" fmla="*/ 396875 w 5064125"/>
                <a:gd name="connsiteY3" fmla="*/ 461962 h 519112"/>
                <a:gd name="connsiteX4" fmla="*/ 568325 w 5064125"/>
                <a:gd name="connsiteY4" fmla="*/ 471487 h 519112"/>
                <a:gd name="connsiteX5" fmla="*/ 825500 w 5064125"/>
                <a:gd name="connsiteY5" fmla="*/ 485775 h 519112"/>
                <a:gd name="connsiteX6" fmla="*/ 1058863 w 5064125"/>
                <a:gd name="connsiteY6" fmla="*/ 490537 h 519112"/>
                <a:gd name="connsiteX7" fmla="*/ 1263650 w 5064125"/>
                <a:gd name="connsiteY7" fmla="*/ 500062 h 519112"/>
                <a:gd name="connsiteX8" fmla="*/ 1473200 w 5064125"/>
                <a:gd name="connsiteY8" fmla="*/ 509587 h 519112"/>
                <a:gd name="connsiteX9" fmla="*/ 1644650 w 5064125"/>
                <a:gd name="connsiteY9" fmla="*/ 514350 h 519112"/>
                <a:gd name="connsiteX10" fmla="*/ 1787525 w 5064125"/>
                <a:gd name="connsiteY10" fmla="*/ 519112 h 519112"/>
                <a:gd name="connsiteX11" fmla="*/ 1958975 w 5064125"/>
                <a:gd name="connsiteY11" fmla="*/ 500062 h 519112"/>
                <a:gd name="connsiteX12" fmla="*/ 2125663 w 5064125"/>
                <a:gd name="connsiteY12" fmla="*/ 500062 h 519112"/>
                <a:gd name="connsiteX13" fmla="*/ 2306638 w 5064125"/>
                <a:gd name="connsiteY13" fmla="*/ 504825 h 519112"/>
                <a:gd name="connsiteX14" fmla="*/ 2554288 w 5064125"/>
                <a:gd name="connsiteY14" fmla="*/ 509587 h 519112"/>
                <a:gd name="connsiteX15" fmla="*/ 2711450 w 5064125"/>
                <a:gd name="connsiteY15" fmla="*/ 514350 h 519112"/>
                <a:gd name="connsiteX16" fmla="*/ 2844800 w 5064125"/>
                <a:gd name="connsiteY16" fmla="*/ 514350 h 519112"/>
                <a:gd name="connsiteX17" fmla="*/ 2973388 w 5064125"/>
                <a:gd name="connsiteY17" fmla="*/ 519112 h 519112"/>
                <a:gd name="connsiteX18" fmla="*/ 3154363 w 5064125"/>
                <a:gd name="connsiteY18" fmla="*/ 509587 h 519112"/>
                <a:gd name="connsiteX19" fmla="*/ 3354388 w 5064125"/>
                <a:gd name="connsiteY19" fmla="*/ 504825 h 519112"/>
                <a:gd name="connsiteX20" fmla="*/ 3502025 w 5064125"/>
                <a:gd name="connsiteY20" fmla="*/ 509587 h 519112"/>
                <a:gd name="connsiteX21" fmla="*/ 3725863 w 5064125"/>
                <a:gd name="connsiteY21" fmla="*/ 500062 h 519112"/>
                <a:gd name="connsiteX22" fmla="*/ 3935413 w 5064125"/>
                <a:gd name="connsiteY22" fmla="*/ 500062 h 519112"/>
                <a:gd name="connsiteX23" fmla="*/ 4140200 w 5064125"/>
                <a:gd name="connsiteY23" fmla="*/ 500062 h 519112"/>
                <a:gd name="connsiteX24" fmla="*/ 4254500 w 5064125"/>
                <a:gd name="connsiteY24" fmla="*/ 519112 h 519112"/>
                <a:gd name="connsiteX25" fmla="*/ 4530725 w 5064125"/>
                <a:gd name="connsiteY25" fmla="*/ 519112 h 519112"/>
                <a:gd name="connsiteX26" fmla="*/ 4673600 w 5064125"/>
                <a:gd name="connsiteY26" fmla="*/ 519112 h 519112"/>
                <a:gd name="connsiteX27" fmla="*/ 4835525 w 5064125"/>
                <a:gd name="connsiteY27" fmla="*/ 519112 h 519112"/>
                <a:gd name="connsiteX28" fmla="*/ 4964113 w 5064125"/>
                <a:gd name="connsiteY28" fmla="*/ 519112 h 519112"/>
                <a:gd name="connsiteX29" fmla="*/ 5064125 w 5064125"/>
                <a:gd name="connsiteY29" fmla="*/ 519112 h 519112"/>
                <a:gd name="connsiteX30" fmla="*/ 5059363 w 5064125"/>
                <a:gd name="connsiteY30" fmla="*/ 257175 h 519112"/>
                <a:gd name="connsiteX31" fmla="*/ 4859338 w 5064125"/>
                <a:gd name="connsiteY31" fmla="*/ 276226 h 519112"/>
                <a:gd name="connsiteX32" fmla="*/ 4678363 w 5064125"/>
                <a:gd name="connsiteY32" fmla="*/ 280987 h 519112"/>
                <a:gd name="connsiteX33" fmla="*/ 4568825 w 5064125"/>
                <a:gd name="connsiteY33" fmla="*/ 280987 h 519112"/>
                <a:gd name="connsiteX34" fmla="*/ 4521200 w 5064125"/>
                <a:gd name="connsiteY34" fmla="*/ 280987 h 519112"/>
                <a:gd name="connsiteX35" fmla="*/ 4502150 w 5064125"/>
                <a:gd name="connsiteY35" fmla="*/ 333375 h 519112"/>
                <a:gd name="connsiteX36" fmla="*/ 4454525 w 5064125"/>
                <a:gd name="connsiteY36" fmla="*/ 333375 h 519112"/>
                <a:gd name="connsiteX37" fmla="*/ 4421188 w 5064125"/>
                <a:gd name="connsiteY37" fmla="*/ 304800 h 519112"/>
                <a:gd name="connsiteX38" fmla="*/ 4406900 w 5064125"/>
                <a:gd name="connsiteY38" fmla="*/ 266700 h 519112"/>
                <a:gd name="connsiteX39" fmla="*/ 4264025 w 5064125"/>
                <a:gd name="connsiteY39" fmla="*/ 285750 h 519112"/>
                <a:gd name="connsiteX40" fmla="*/ 4111625 w 5064125"/>
                <a:gd name="connsiteY40" fmla="*/ 266700 h 519112"/>
                <a:gd name="connsiteX41" fmla="*/ 3930650 w 5064125"/>
                <a:gd name="connsiteY41" fmla="*/ 242887 h 519112"/>
                <a:gd name="connsiteX42" fmla="*/ 3697288 w 5064125"/>
                <a:gd name="connsiteY42" fmla="*/ 219075 h 519112"/>
                <a:gd name="connsiteX43" fmla="*/ 3492500 w 5064125"/>
                <a:gd name="connsiteY43" fmla="*/ 185737 h 519112"/>
                <a:gd name="connsiteX44" fmla="*/ 3230563 w 5064125"/>
                <a:gd name="connsiteY44" fmla="*/ 133350 h 519112"/>
                <a:gd name="connsiteX45" fmla="*/ 3006725 w 5064125"/>
                <a:gd name="connsiteY45" fmla="*/ 90487 h 519112"/>
                <a:gd name="connsiteX46" fmla="*/ 2720975 w 5064125"/>
                <a:gd name="connsiteY46" fmla="*/ 57150 h 519112"/>
                <a:gd name="connsiteX47" fmla="*/ 2525713 w 5064125"/>
                <a:gd name="connsiteY47" fmla="*/ 38100 h 519112"/>
                <a:gd name="connsiteX48" fmla="*/ 2325688 w 5064125"/>
                <a:gd name="connsiteY48" fmla="*/ 0 h 519112"/>
                <a:gd name="connsiteX49" fmla="*/ 2106613 w 5064125"/>
                <a:gd name="connsiteY49" fmla="*/ 0 h 519112"/>
                <a:gd name="connsiteX50" fmla="*/ 1839913 w 5064125"/>
                <a:gd name="connsiteY50" fmla="*/ 0 h 519112"/>
                <a:gd name="connsiteX51" fmla="*/ 1539875 w 5064125"/>
                <a:gd name="connsiteY51" fmla="*/ 14287 h 519112"/>
                <a:gd name="connsiteX52" fmla="*/ 1320800 w 5064125"/>
                <a:gd name="connsiteY52" fmla="*/ 33337 h 519112"/>
                <a:gd name="connsiteX53" fmla="*/ 1025525 w 5064125"/>
                <a:gd name="connsiteY53" fmla="*/ 52387 h 519112"/>
                <a:gd name="connsiteX54" fmla="*/ 825500 w 5064125"/>
                <a:gd name="connsiteY54" fmla="*/ 52387 h 519112"/>
                <a:gd name="connsiteX55" fmla="*/ 630238 w 5064125"/>
                <a:gd name="connsiteY55" fmla="*/ 90487 h 519112"/>
                <a:gd name="connsiteX56" fmla="*/ 582613 w 5064125"/>
                <a:gd name="connsiteY56" fmla="*/ 114300 h 519112"/>
                <a:gd name="connsiteX57" fmla="*/ 563563 w 5064125"/>
                <a:gd name="connsiteY57" fmla="*/ 152400 h 519112"/>
                <a:gd name="connsiteX58" fmla="*/ 554038 w 5064125"/>
                <a:gd name="connsiteY58" fmla="*/ 180975 h 519112"/>
                <a:gd name="connsiteX59" fmla="*/ 506413 w 5064125"/>
                <a:gd name="connsiteY59" fmla="*/ 166687 h 519112"/>
                <a:gd name="connsiteX60" fmla="*/ 477838 w 5064125"/>
                <a:gd name="connsiteY60" fmla="*/ 133350 h 519112"/>
                <a:gd name="connsiteX61" fmla="*/ 406400 w 5064125"/>
                <a:gd name="connsiteY61" fmla="*/ 100012 h 519112"/>
                <a:gd name="connsiteX62" fmla="*/ 325438 w 5064125"/>
                <a:gd name="connsiteY62" fmla="*/ 90487 h 519112"/>
                <a:gd name="connsiteX63" fmla="*/ 96838 w 5064125"/>
                <a:gd name="connsiteY63" fmla="*/ 142875 h 519112"/>
                <a:gd name="connsiteX64" fmla="*/ 1588 w 5064125"/>
                <a:gd name="connsiteY64" fmla="*/ 180975 h 519112"/>
                <a:gd name="connsiteX0" fmla="*/ 1 w 5064125"/>
                <a:gd name="connsiteY0" fmla="*/ 180975 h 519112"/>
                <a:gd name="connsiteX1" fmla="*/ 1588 w 5064125"/>
                <a:gd name="connsiteY1" fmla="*/ 471487 h 519112"/>
                <a:gd name="connsiteX2" fmla="*/ 215900 w 5064125"/>
                <a:gd name="connsiteY2" fmla="*/ 466725 h 519112"/>
                <a:gd name="connsiteX3" fmla="*/ 396875 w 5064125"/>
                <a:gd name="connsiteY3" fmla="*/ 461962 h 519112"/>
                <a:gd name="connsiteX4" fmla="*/ 568325 w 5064125"/>
                <a:gd name="connsiteY4" fmla="*/ 471487 h 519112"/>
                <a:gd name="connsiteX5" fmla="*/ 825500 w 5064125"/>
                <a:gd name="connsiteY5" fmla="*/ 485775 h 519112"/>
                <a:gd name="connsiteX6" fmla="*/ 1058863 w 5064125"/>
                <a:gd name="connsiteY6" fmla="*/ 490537 h 519112"/>
                <a:gd name="connsiteX7" fmla="*/ 1263650 w 5064125"/>
                <a:gd name="connsiteY7" fmla="*/ 500062 h 519112"/>
                <a:gd name="connsiteX8" fmla="*/ 1473200 w 5064125"/>
                <a:gd name="connsiteY8" fmla="*/ 509587 h 519112"/>
                <a:gd name="connsiteX9" fmla="*/ 1644650 w 5064125"/>
                <a:gd name="connsiteY9" fmla="*/ 514350 h 519112"/>
                <a:gd name="connsiteX10" fmla="*/ 1787525 w 5064125"/>
                <a:gd name="connsiteY10" fmla="*/ 519112 h 519112"/>
                <a:gd name="connsiteX11" fmla="*/ 1958975 w 5064125"/>
                <a:gd name="connsiteY11" fmla="*/ 500062 h 519112"/>
                <a:gd name="connsiteX12" fmla="*/ 2125663 w 5064125"/>
                <a:gd name="connsiteY12" fmla="*/ 500062 h 519112"/>
                <a:gd name="connsiteX13" fmla="*/ 2306638 w 5064125"/>
                <a:gd name="connsiteY13" fmla="*/ 504825 h 519112"/>
                <a:gd name="connsiteX14" fmla="*/ 2554288 w 5064125"/>
                <a:gd name="connsiteY14" fmla="*/ 509587 h 519112"/>
                <a:gd name="connsiteX15" fmla="*/ 2711450 w 5064125"/>
                <a:gd name="connsiteY15" fmla="*/ 514350 h 519112"/>
                <a:gd name="connsiteX16" fmla="*/ 2844800 w 5064125"/>
                <a:gd name="connsiteY16" fmla="*/ 514350 h 519112"/>
                <a:gd name="connsiteX17" fmla="*/ 2973388 w 5064125"/>
                <a:gd name="connsiteY17" fmla="*/ 519112 h 519112"/>
                <a:gd name="connsiteX18" fmla="*/ 3154363 w 5064125"/>
                <a:gd name="connsiteY18" fmla="*/ 509587 h 519112"/>
                <a:gd name="connsiteX19" fmla="*/ 3354388 w 5064125"/>
                <a:gd name="connsiteY19" fmla="*/ 504825 h 519112"/>
                <a:gd name="connsiteX20" fmla="*/ 3502025 w 5064125"/>
                <a:gd name="connsiteY20" fmla="*/ 509587 h 519112"/>
                <a:gd name="connsiteX21" fmla="*/ 3725863 w 5064125"/>
                <a:gd name="connsiteY21" fmla="*/ 500062 h 519112"/>
                <a:gd name="connsiteX22" fmla="*/ 3935413 w 5064125"/>
                <a:gd name="connsiteY22" fmla="*/ 500062 h 519112"/>
                <a:gd name="connsiteX23" fmla="*/ 4140200 w 5064125"/>
                <a:gd name="connsiteY23" fmla="*/ 500062 h 519112"/>
                <a:gd name="connsiteX24" fmla="*/ 4254500 w 5064125"/>
                <a:gd name="connsiteY24" fmla="*/ 519112 h 519112"/>
                <a:gd name="connsiteX25" fmla="*/ 4530725 w 5064125"/>
                <a:gd name="connsiteY25" fmla="*/ 519112 h 519112"/>
                <a:gd name="connsiteX26" fmla="*/ 4673600 w 5064125"/>
                <a:gd name="connsiteY26" fmla="*/ 519112 h 519112"/>
                <a:gd name="connsiteX27" fmla="*/ 4835525 w 5064125"/>
                <a:gd name="connsiteY27" fmla="*/ 519112 h 519112"/>
                <a:gd name="connsiteX28" fmla="*/ 4964113 w 5064125"/>
                <a:gd name="connsiteY28" fmla="*/ 519112 h 519112"/>
                <a:gd name="connsiteX29" fmla="*/ 5064125 w 5064125"/>
                <a:gd name="connsiteY29" fmla="*/ 519112 h 519112"/>
                <a:gd name="connsiteX30" fmla="*/ 5059363 w 5064125"/>
                <a:gd name="connsiteY30" fmla="*/ 257175 h 519112"/>
                <a:gd name="connsiteX31" fmla="*/ 4859338 w 5064125"/>
                <a:gd name="connsiteY31" fmla="*/ 276226 h 519112"/>
                <a:gd name="connsiteX32" fmla="*/ 4678363 w 5064125"/>
                <a:gd name="connsiteY32" fmla="*/ 280987 h 519112"/>
                <a:gd name="connsiteX33" fmla="*/ 4568825 w 5064125"/>
                <a:gd name="connsiteY33" fmla="*/ 280987 h 519112"/>
                <a:gd name="connsiteX34" fmla="*/ 4521200 w 5064125"/>
                <a:gd name="connsiteY34" fmla="*/ 280987 h 519112"/>
                <a:gd name="connsiteX35" fmla="*/ 4502150 w 5064125"/>
                <a:gd name="connsiteY35" fmla="*/ 333375 h 519112"/>
                <a:gd name="connsiteX36" fmla="*/ 4454525 w 5064125"/>
                <a:gd name="connsiteY36" fmla="*/ 333375 h 519112"/>
                <a:gd name="connsiteX37" fmla="*/ 4421188 w 5064125"/>
                <a:gd name="connsiteY37" fmla="*/ 304800 h 519112"/>
                <a:gd name="connsiteX38" fmla="*/ 4406900 w 5064125"/>
                <a:gd name="connsiteY38" fmla="*/ 266700 h 519112"/>
                <a:gd name="connsiteX39" fmla="*/ 4264025 w 5064125"/>
                <a:gd name="connsiteY39" fmla="*/ 285750 h 519112"/>
                <a:gd name="connsiteX40" fmla="*/ 4111625 w 5064125"/>
                <a:gd name="connsiteY40" fmla="*/ 266700 h 519112"/>
                <a:gd name="connsiteX41" fmla="*/ 3930650 w 5064125"/>
                <a:gd name="connsiteY41" fmla="*/ 242887 h 519112"/>
                <a:gd name="connsiteX42" fmla="*/ 3697288 w 5064125"/>
                <a:gd name="connsiteY42" fmla="*/ 219075 h 519112"/>
                <a:gd name="connsiteX43" fmla="*/ 3492500 w 5064125"/>
                <a:gd name="connsiteY43" fmla="*/ 185737 h 519112"/>
                <a:gd name="connsiteX44" fmla="*/ 3230563 w 5064125"/>
                <a:gd name="connsiteY44" fmla="*/ 133350 h 519112"/>
                <a:gd name="connsiteX45" fmla="*/ 3006725 w 5064125"/>
                <a:gd name="connsiteY45" fmla="*/ 90487 h 519112"/>
                <a:gd name="connsiteX46" fmla="*/ 2720975 w 5064125"/>
                <a:gd name="connsiteY46" fmla="*/ 57150 h 519112"/>
                <a:gd name="connsiteX47" fmla="*/ 2525713 w 5064125"/>
                <a:gd name="connsiteY47" fmla="*/ 38100 h 519112"/>
                <a:gd name="connsiteX48" fmla="*/ 2325688 w 5064125"/>
                <a:gd name="connsiteY48" fmla="*/ 0 h 519112"/>
                <a:gd name="connsiteX49" fmla="*/ 2106613 w 5064125"/>
                <a:gd name="connsiteY49" fmla="*/ 0 h 519112"/>
                <a:gd name="connsiteX50" fmla="*/ 1839913 w 5064125"/>
                <a:gd name="connsiteY50" fmla="*/ 0 h 519112"/>
                <a:gd name="connsiteX51" fmla="*/ 1539875 w 5064125"/>
                <a:gd name="connsiteY51" fmla="*/ 14287 h 519112"/>
                <a:gd name="connsiteX52" fmla="*/ 1320800 w 5064125"/>
                <a:gd name="connsiteY52" fmla="*/ 33337 h 519112"/>
                <a:gd name="connsiteX53" fmla="*/ 1025525 w 5064125"/>
                <a:gd name="connsiteY53" fmla="*/ 52387 h 519112"/>
                <a:gd name="connsiteX54" fmla="*/ 825500 w 5064125"/>
                <a:gd name="connsiteY54" fmla="*/ 52387 h 519112"/>
                <a:gd name="connsiteX55" fmla="*/ 630238 w 5064125"/>
                <a:gd name="connsiteY55" fmla="*/ 90487 h 519112"/>
                <a:gd name="connsiteX56" fmla="*/ 582613 w 5064125"/>
                <a:gd name="connsiteY56" fmla="*/ 114300 h 519112"/>
                <a:gd name="connsiteX57" fmla="*/ 563563 w 5064125"/>
                <a:gd name="connsiteY57" fmla="*/ 152400 h 519112"/>
                <a:gd name="connsiteX58" fmla="*/ 554038 w 5064125"/>
                <a:gd name="connsiteY58" fmla="*/ 180975 h 519112"/>
                <a:gd name="connsiteX59" fmla="*/ 506413 w 5064125"/>
                <a:gd name="connsiteY59" fmla="*/ 166687 h 519112"/>
                <a:gd name="connsiteX60" fmla="*/ 477838 w 5064125"/>
                <a:gd name="connsiteY60" fmla="*/ 133350 h 519112"/>
                <a:gd name="connsiteX61" fmla="*/ 406400 w 5064125"/>
                <a:gd name="connsiteY61" fmla="*/ 100012 h 519112"/>
                <a:gd name="connsiteX62" fmla="*/ 325438 w 5064125"/>
                <a:gd name="connsiteY62" fmla="*/ 90487 h 519112"/>
                <a:gd name="connsiteX63" fmla="*/ 96838 w 5064125"/>
                <a:gd name="connsiteY63" fmla="*/ 142875 h 519112"/>
                <a:gd name="connsiteX64" fmla="*/ 1 w 5064125"/>
                <a:gd name="connsiteY64" fmla="*/ 180975 h 519112"/>
                <a:gd name="connsiteX0" fmla="*/ 1588 w 5064125"/>
                <a:gd name="connsiteY0" fmla="*/ 180975 h 519112"/>
                <a:gd name="connsiteX1" fmla="*/ 1588 w 5064125"/>
                <a:gd name="connsiteY1" fmla="*/ 471487 h 519112"/>
                <a:gd name="connsiteX2" fmla="*/ 215900 w 5064125"/>
                <a:gd name="connsiteY2" fmla="*/ 466725 h 519112"/>
                <a:gd name="connsiteX3" fmla="*/ 396875 w 5064125"/>
                <a:gd name="connsiteY3" fmla="*/ 461962 h 519112"/>
                <a:gd name="connsiteX4" fmla="*/ 568325 w 5064125"/>
                <a:gd name="connsiteY4" fmla="*/ 471487 h 519112"/>
                <a:gd name="connsiteX5" fmla="*/ 825500 w 5064125"/>
                <a:gd name="connsiteY5" fmla="*/ 485775 h 519112"/>
                <a:gd name="connsiteX6" fmla="*/ 1058863 w 5064125"/>
                <a:gd name="connsiteY6" fmla="*/ 490537 h 519112"/>
                <a:gd name="connsiteX7" fmla="*/ 1263650 w 5064125"/>
                <a:gd name="connsiteY7" fmla="*/ 500062 h 519112"/>
                <a:gd name="connsiteX8" fmla="*/ 1473200 w 5064125"/>
                <a:gd name="connsiteY8" fmla="*/ 509587 h 519112"/>
                <a:gd name="connsiteX9" fmla="*/ 1644650 w 5064125"/>
                <a:gd name="connsiteY9" fmla="*/ 514350 h 519112"/>
                <a:gd name="connsiteX10" fmla="*/ 1787525 w 5064125"/>
                <a:gd name="connsiteY10" fmla="*/ 519112 h 519112"/>
                <a:gd name="connsiteX11" fmla="*/ 1958975 w 5064125"/>
                <a:gd name="connsiteY11" fmla="*/ 500062 h 519112"/>
                <a:gd name="connsiteX12" fmla="*/ 2125663 w 5064125"/>
                <a:gd name="connsiteY12" fmla="*/ 500062 h 519112"/>
                <a:gd name="connsiteX13" fmla="*/ 2306638 w 5064125"/>
                <a:gd name="connsiteY13" fmla="*/ 504825 h 519112"/>
                <a:gd name="connsiteX14" fmla="*/ 2554288 w 5064125"/>
                <a:gd name="connsiteY14" fmla="*/ 509587 h 519112"/>
                <a:gd name="connsiteX15" fmla="*/ 2711450 w 5064125"/>
                <a:gd name="connsiteY15" fmla="*/ 514350 h 519112"/>
                <a:gd name="connsiteX16" fmla="*/ 2844800 w 5064125"/>
                <a:gd name="connsiteY16" fmla="*/ 514350 h 519112"/>
                <a:gd name="connsiteX17" fmla="*/ 2973388 w 5064125"/>
                <a:gd name="connsiteY17" fmla="*/ 519112 h 519112"/>
                <a:gd name="connsiteX18" fmla="*/ 3154363 w 5064125"/>
                <a:gd name="connsiteY18" fmla="*/ 509587 h 519112"/>
                <a:gd name="connsiteX19" fmla="*/ 3354388 w 5064125"/>
                <a:gd name="connsiteY19" fmla="*/ 504825 h 519112"/>
                <a:gd name="connsiteX20" fmla="*/ 3502025 w 5064125"/>
                <a:gd name="connsiteY20" fmla="*/ 509587 h 519112"/>
                <a:gd name="connsiteX21" fmla="*/ 3725863 w 5064125"/>
                <a:gd name="connsiteY21" fmla="*/ 500062 h 519112"/>
                <a:gd name="connsiteX22" fmla="*/ 3935413 w 5064125"/>
                <a:gd name="connsiteY22" fmla="*/ 500062 h 519112"/>
                <a:gd name="connsiteX23" fmla="*/ 4140200 w 5064125"/>
                <a:gd name="connsiteY23" fmla="*/ 500062 h 519112"/>
                <a:gd name="connsiteX24" fmla="*/ 4254500 w 5064125"/>
                <a:gd name="connsiteY24" fmla="*/ 519112 h 519112"/>
                <a:gd name="connsiteX25" fmla="*/ 4530725 w 5064125"/>
                <a:gd name="connsiteY25" fmla="*/ 519112 h 519112"/>
                <a:gd name="connsiteX26" fmla="*/ 4673600 w 5064125"/>
                <a:gd name="connsiteY26" fmla="*/ 519112 h 519112"/>
                <a:gd name="connsiteX27" fmla="*/ 4835525 w 5064125"/>
                <a:gd name="connsiteY27" fmla="*/ 519112 h 519112"/>
                <a:gd name="connsiteX28" fmla="*/ 4964113 w 5064125"/>
                <a:gd name="connsiteY28" fmla="*/ 519112 h 519112"/>
                <a:gd name="connsiteX29" fmla="*/ 5064125 w 5064125"/>
                <a:gd name="connsiteY29" fmla="*/ 519112 h 519112"/>
                <a:gd name="connsiteX30" fmla="*/ 5059363 w 5064125"/>
                <a:gd name="connsiteY30" fmla="*/ 257175 h 519112"/>
                <a:gd name="connsiteX31" fmla="*/ 4859338 w 5064125"/>
                <a:gd name="connsiteY31" fmla="*/ 276226 h 519112"/>
                <a:gd name="connsiteX32" fmla="*/ 4678363 w 5064125"/>
                <a:gd name="connsiteY32" fmla="*/ 280987 h 519112"/>
                <a:gd name="connsiteX33" fmla="*/ 4568825 w 5064125"/>
                <a:gd name="connsiteY33" fmla="*/ 280987 h 519112"/>
                <a:gd name="connsiteX34" fmla="*/ 4521200 w 5064125"/>
                <a:gd name="connsiteY34" fmla="*/ 280987 h 519112"/>
                <a:gd name="connsiteX35" fmla="*/ 4502150 w 5064125"/>
                <a:gd name="connsiteY35" fmla="*/ 333375 h 519112"/>
                <a:gd name="connsiteX36" fmla="*/ 4454525 w 5064125"/>
                <a:gd name="connsiteY36" fmla="*/ 333375 h 519112"/>
                <a:gd name="connsiteX37" fmla="*/ 4421188 w 5064125"/>
                <a:gd name="connsiteY37" fmla="*/ 304800 h 519112"/>
                <a:gd name="connsiteX38" fmla="*/ 4406900 w 5064125"/>
                <a:gd name="connsiteY38" fmla="*/ 266700 h 519112"/>
                <a:gd name="connsiteX39" fmla="*/ 4264025 w 5064125"/>
                <a:gd name="connsiteY39" fmla="*/ 285750 h 519112"/>
                <a:gd name="connsiteX40" fmla="*/ 4111625 w 5064125"/>
                <a:gd name="connsiteY40" fmla="*/ 266700 h 519112"/>
                <a:gd name="connsiteX41" fmla="*/ 3930650 w 5064125"/>
                <a:gd name="connsiteY41" fmla="*/ 242887 h 519112"/>
                <a:gd name="connsiteX42" fmla="*/ 3697288 w 5064125"/>
                <a:gd name="connsiteY42" fmla="*/ 219075 h 519112"/>
                <a:gd name="connsiteX43" fmla="*/ 3492500 w 5064125"/>
                <a:gd name="connsiteY43" fmla="*/ 185737 h 519112"/>
                <a:gd name="connsiteX44" fmla="*/ 3230563 w 5064125"/>
                <a:gd name="connsiteY44" fmla="*/ 133350 h 519112"/>
                <a:gd name="connsiteX45" fmla="*/ 3006725 w 5064125"/>
                <a:gd name="connsiteY45" fmla="*/ 90487 h 519112"/>
                <a:gd name="connsiteX46" fmla="*/ 2720975 w 5064125"/>
                <a:gd name="connsiteY46" fmla="*/ 57150 h 519112"/>
                <a:gd name="connsiteX47" fmla="*/ 2525713 w 5064125"/>
                <a:gd name="connsiteY47" fmla="*/ 38100 h 519112"/>
                <a:gd name="connsiteX48" fmla="*/ 2325688 w 5064125"/>
                <a:gd name="connsiteY48" fmla="*/ 0 h 519112"/>
                <a:gd name="connsiteX49" fmla="*/ 2106613 w 5064125"/>
                <a:gd name="connsiteY49" fmla="*/ 0 h 519112"/>
                <a:gd name="connsiteX50" fmla="*/ 1839913 w 5064125"/>
                <a:gd name="connsiteY50" fmla="*/ 0 h 519112"/>
                <a:gd name="connsiteX51" fmla="*/ 1539875 w 5064125"/>
                <a:gd name="connsiteY51" fmla="*/ 14287 h 519112"/>
                <a:gd name="connsiteX52" fmla="*/ 1320800 w 5064125"/>
                <a:gd name="connsiteY52" fmla="*/ 33337 h 519112"/>
                <a:gd name="connsiteX53" fmla="*/ 1025525 w 5064125"/>
                <a:gd name="connsiteY53" fmla="*/ 52387 h 519112"/>
                <a:gd name="connsiteX54" fmla="*/ 825500 w 5064125"/>
                <a:gd name="connsiteY54" fmla="*/ 52387 h 519112"/>
                <a:gd name="connsiteX55" fmla="*/ 630238 w 5064125"/>
                <a:gd name="connsiteY55" fmla="*/ 90487 h 519112"/>
                <a:gd name="connsiteX56" fmla="*/ 582613 w 5064125"/>
                <a:gd name="connsiteY56" fmla="*/ 114300 h 519112"/>
                <a:gd name="connsiteX57" fmla="*/ 563563 w 5064125"/>
                <a:gd name="connsiteY57" fmla="*/ 152400 h 519112"/>
                <a:gd name="connsiteX58" fmla="*/ 554038 w 5064125"/>
                <a:gd name="connsiteY58" fmla="*/ 180975 h 519112"/>
                <a:gd name="connsiteX59" fmla="*/ 506413 w 5064125"/>
                <a:gd name="connsiteY59" fmla="*/ 166687 h 519112"/>
                <a:gd name="connsiteX60" fmla="*/ 477838 w 5064125"/>
                <a:gd name="connsiteY60" fmla="*/ 133350 h 519112"/>
                <a:gd name="connsiteX61" fmla="*/ 406400 w 5064125"/>
                <a:gd name="connsiteY61" fmla="*/ 100012 h 519112"/>
                <a:gd name="connsiteX62" fmla="*/ 325438 w 5064125"/>
                <a:gd name="connsiteY62" fmla="*/ 90487 h 519112"/>
                <a:gd name="connsiteX63" fmla="*/ 96838 w 5064125"/>
                <a:gd name="connsiteY63" fmla="*/ 142875 h 519112"/>
                <a:gd name="connsiteX64" fmla="*/ 1588 w 5064125"/>
                <a:gd name="connsiteY64" fmla="*/ 180975 h 519112"/>
                <a:gd name="connsiteX0" fmla="*/ 0 w 5064125"/>
                <a:gd name="connsiteY0" fmla="*/ 180975 h 519112"/>
                <a:gd name="connsiteX1" fmla="*/ 1588 w 5064125"/>
                <a:gd name="connsiteY1" fmla="*/ 471487 h 519112"/>
                <a:gd name="connsiteX2" fmla="*/ 215900 w 5064125"/>
                <a:gd name="connsiteY2" fmla="*/ 466725 h 519112"/>
                <a:gd name="connsiteX3" fmla="*/ 396875 w 5064125"/>
                <a:gd name="connsiteY3" fmla="*/ 461962 h 519112"/>
                <a:gd name="connsiteX4" fmla="*/ 568325 w 5064125"/>
                <a:gd name="connsiteY4" fmla="*/ 471487 h 519112"/>
                <a:gd name="connsiteX5" fmla="*/ 825500 w 5064125"/>
                <a:gd name="connsiteY5" fmla="*/ 485775 h 519112"/>
                <a:gd name="connsiteX6" fmla="*/ 1058863 w 5064125"/>
                <a:gd name="connsiteY6" fmla="*/ 490537 h 519112"/>
                <a:gd name="connsiteX7" fmla="*/ 1263650 w 5064125"/>
                <a:gd name="connsiteY7" fmla="*/ 500062 h 519112"/>
                <a:gd name="connsiteX8" fmla="*/ 1473200 w 5064125"/>
                <a:gd name="connsiteY8" fmla="*/ 509587 h 519112"/>
                <a:gd name="connsiteX9" fmla="*/ 1644650 w 5064125"/>
                <a:gd name="connsiteY9" fmla="*/ 514350 h 519112"/>
                <a:gd name="connsiteX10" fmla="*/ 1787525 w 5064125"/>
                <a:gd name="connsiteY10" fmla="*/ 519112 h 519112"/>
                <a:gd name="connsiteX11" fmla="*/ 1958975 w 5064125"/>
                <a:gd name="connsiteY11" fmla="*/ 500062 h 519112"/>
                <a:gd name="connsiteX12" fmla="*/ 2125663 w 5064125"/>
                <a:gd name="connsiteY12" fmla="*/ 500062 h 519112"/>
                <a:gd name="connsiteX13" fmla="*/ 2306638 w 5064125"/>
                <a:gd name="connsiteY13" fmla="*/ 504825 h 519112"/>
                <a:gd name="connsiteX14" fmla="*/ 2554288 w 5064125"/>
                <a:gd name="connsiteY14" fmla="*/ 509587 h 519112"/>
                <a:gd name="connsiteX15" fmla="*/ 2711450 w 5064125"/>
                <a:gd name="connsiteY15" fmla="*/ 514350 h 519112"/>
                <a:gd name="connsiteX16" fmla="*/ 2844800 w 5064125"/>
                <a:gd name="connsiteY16" fmla="*/ 514350 h 519112"/>
                <a:gd name="connsiteX17" fmla="*/ 2973388 w 5064125"/>
                <a:gd name="connsiteY17" fmla="*/ 519112 h 519112"/>
                <a:gd name="connsiteX18" fmla="*/ 3154363 w 5064125"/>
                <a:gd name="connsiteY18" fmla="*/ 509587 h 519112"/>
                <a:gd name="connsiteX19" fmla="*/ 3354388 w 5064125"/>
                <a:gd name="connsiteY19" fmla="*/ 504825 h 519112"/>
                <a:gd name="connsiteX20" fmla="*/ 3502025 w 5064125"/>
                <a:gd name="connsiteY20" fmla="*/ 509587 h 519112"/>
                <a:gd name="connsiteX21" fmla="*/ 3725863 w 5064125"/>
                <a:gd name="connsiteY21" fmla="*/ 500062 h 519112"/>
                <a:gd name="connsiteX22" fmla="*/ 3935413 w 5064125"/>
                <a:gd name="connsiteY22" fmla="*/ 500062 h 519112"/>
                <a:gd name="connsiteX23" fmla="*/ 4140200 w 5064125"/>
                <a:gd name="connsiteY23" fmla="*/ 500062 h 519112"/>
                <a:gd name="connsiteX24" fmla="*/ 4254500 w 5064125"/>
                <a:gd name="connsiteY24" fmla="*/ 519112 h 519112"/>
                <a:gd name="connsiteX25" fmla="*/ 4530725 w 5064125"/>
                <a:gd name="connsiteY25" fmla="*/ 519112 h 519112"/>
                <a:gd name="connsiteX26" fmla="*/ 4673600 w 5064125"/>
                <a:gd name="connsiteY26" fmla="*/ 519112 h 519112"/>
                <a:gd name="connsiteX27" fmla="*/ 4835525 w 5064125"/>
                <a:gd name="connsiteY27" fmla="*/ 519112 h 519112"/>
                <a:gd name="connsiteX28" fmla="*/ 4964113 w 5064125"/>
                <a:gd name="connsiteY28" fmla="*/ 519112 h 519112"/>
                <a:gd name="connsiteX29" fmla="*/ 5064125 w 5064125"/>
                <a:gd name="connsiteY29" fmla="*/ 519112 h 519112"/>
                <a:gd name="connsiteX30" fmla="*/ 5059363 w 5064125"/>
                <a:gd name="connsiteY30" fmla="*/ 257175 h 519112"/>
                <a:gd name="connsiteX31" fmla="*/ 4859338 w 5064125"/>
                <a:gd name="connsiteY31" fmla="*/ 276226 h 519112"/>
                <a:gd name="connsiteX32" fmla="*/ 4678363 w 5064125"/>
                <a:gd name="connsiteY32" fmla="*/ 280987 h 519112"/>
                <a:gd name="connsiteX33" fmla="*/ 4568825 w 5064125"/>
                <a:gd name="connsiteY33" fmla="*/ 280987 h 519112"/>
                <a:gd name="connsiteX34" fmla="*/ 4521200 w 5064125"/>
                <a:gd name="connsiteY34" fmla="*/ 280987 h 519112"/>
                <a:gd name="connsiteX35" fmla="*/ 4502150 w 5064125"/>
                <a:gd name="connsiteY35" fmla="*/ 333375 h 519112"/>
                <a:gd name="connsiteX36" fmla="*/ 4454525 w 5064125"/>
                <a:gd name="connsiteY36" fmla="*/ 333375 h 519112"/>
                <a:gd name="connsiteX37" fmla="*/ 4421188 w 5064125"/>
                <a:gd name="connsiteY37" fmla="*/ 304800 h 519112"/>
                <a:gd name="connsiteX38" fmla="*/ 4406900 w 5064125"/>
                <a:gd name="connsiteY38" fmla="*/ 266700 h 519112"/>
                <a:gd name="connsiteX39" fmla="*/ 4264025 w 5064125"/>
                <a:gd name="connsiteY39" fmla="*/ 285750 h 519112"/>
                <a:gd name="connsiteX40" fmla="*/ 4111625 w 5064125"/>
                <a:gd name="connsiteY40" fmla="*/ 266700 h 519112"/>
                <a:gd name="connsiteX41" fmla="*/ 3930650 w 5064125"/>
                <a:gd name="connsiteY41" fmla="*/ 242887 h 519112"/>
                <a:gd name="connsiteX42" fmla="*/ 3697288 w 5064125"/>
                <a:gd name="connsiteY42" fmla="*/ 219075 h 519112"/>
                <a:gd name="connsiteX43" fmla="*/ 3492500 w 5064125"/>
                <a:gd name="connsiteY43" fmla="*/ 185737 h 519112"/>
                <a:gd name="connsiteX44" fmla="*/ 3230563 w 5064125"/>
                <a:gd name="connsiteY44" fmla="*/ 133350 h 519112"/>
                <a:gd name="connsiteX45" fmla="*/ 3006725 w 5064125"/>
                <a:gd name="connsiteY45" fmla="*/ 90487 h 519112"/>
                <a:gd name="connsiteX46" fmla="*/ 2720975 w 5064125"/>
                <a:gd name="connsiteY46" fmla="*/ 57150 h 519112"/>
                <a:gd name="connsiteX47" fmla="*/ 2525713 w 5064125"/>
                <a:gd name="connsiteY47" fmla="*/ 38100 h 519112"/>
                <a:gd name="connsiteX48" fmla="*/ 2325688 w 5064125"/>
                <a:gd name="connsiteY48" fmla="*/ 0 h 519112"/>
                <a:gd name="connsiteX49" fmla="*/ 2106613 w 5064125"/>
                <a:gd name="connsiteY49" fmla="*/ 0 h 519112"/>
                <a:gd name="connsiteX50" fmla="*/ 1839913 w 5064125"/>
                <a:gd name="connsiteY50" fmla="*/ 0 h 519112"/>
                <a:gd name="connsiteX51" fmla="*/ 1539875 w 5064125"/>
                <a:gd name="connsiteY51" fmla="*/ 14287 h 519112"/>
                <a:gd name="connsiteX52" fmla="*/ 1320800 w 5064125"/>
                <a:gd name="connsiteY52" fmla="*/ 33337 h 519112"/>
                <a:gd name="connsiteX53" fmla="*/ 1025525 w 5064125"/>
                <a:gd name="connsiteY53" fmla="*/ 52387 h 519112"/>
                <a:gd name="connsiteX54" fmla="*/ 825500 w 5064125"/>
                <a:gd name="connsiteY54" fmla="*/ 52387 h 519112"/>
                <a:gd name="connsiteX55" fmla="*/ 630238 w 5064125"/>
                <a:gd name="connsiteY55" fmla="*/ 90487 h 519112"/>
                <a:gd name="connsiteX56" fmla="*/ 582613 w 5064125"/>
                <a:gd name="connsiteY56" fmla="*/ 114300 h 519112"/>
                <a:gd name="connsiteX57" fmla="*/ 563563 w 5064125"/>
                <a:gd name="connsiteY57" fmla="*/ 152400 h 519112"/>
                <a:gd name="connsiteX58" fmla="*/ 554038 w 5064125"/>
                <a:gd name="connsiteY58" fmla="*/ 180975 h 519112"/>
                <a:gd name="connsiteX59" fmla="*/ 506413 w 5064125"/>
                <a:gd name="connsiteY59" fmla="*/ 166687 h 519112"/>
                <a:gd name="connsiteX60" fmla="*/ 477838 w 5064125"/>
                <a:gd name="connsiteY60" fmla="*/ 133350 h 519112"/>
                <a:gd name="connsiteX61" fmla="*/ 406400 w 5064125"/>
                <a:gd name="connsiteY61" fmla="*/ 100012 h 519112"/>
                <a:gd name="connsiteX62" fmla="*/ 325438 w 5064125"/>
                <a:gd name="connsiteY62" fmla="*/ 90487 h 519112"/>
                <a:gd name="connsiteX63" fmla="*/ 96838 w 5064125"/>
                <a:gd name="connsiteY63" fmla="*/ 142875 h 519112"/>
                <a:gd name="connsiteX64" fmla="*/ 0 w 5064125"/>
                <a:gd name="connsiteY64" fmla="*/ 180975 h 519112"/>
                <a:gd name="connsiteX0" fmla="*/ 0 w 5067300"/>
                <a:gd name="connsiteY0" fmla="*/ 180975 h 519112"/>
                <a:gd name="connsiteX1" fmla="*/ 4763 w 5067300"/>
                <a:gd name="connsiteY1" fmla="*/ 471487 h 519112"/>
                <a:gd name="connsiteX2" fmla="*/ 219075 w 5067300"/>
                <a:gd name="connsiteY2" fmla="*/ 466725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57213 w 5067300"/>
                <a:gd name="connsiteY58" fmla="*/ 180975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80975 h 519112"/>
                <a:gd name="connsiteX0" fmla="*/ 0 w 5067300"/>
                <a:gd name="connsiteY0" fmla="*/ 180975 h 519112"/>
                <a:gd name="connsiteX1" fmla="*/ 4763 w 5067300"/>
                <a:gd name="connsiteY1" fmla="*/ 471487 h 519112"/>
                <a:gd name="connsiteX2" fmla="*/ 240506 w 5067300"/>
                <a:gd name="connsiteY2" fmla="*/ 461962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57213 w 5067300"/>
                <a:gd name="connsiteY58" fmla="*/ 180975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80975 h 519112"/>
                <a:gd name="connsiteX0" fmla="*/ 0 w 5067300"/>
                <a:gd name="connsiteY0" fmla="*/ 180975 h 519112"/>
                <a:gd name="connsiteX1" fmla="*/ 4763 w 5067300"/>
                <a:gd name="connsiteY1" fmla="*/ 471487 h 519112"/>
                <a:gd name="connsiteX2" fmla="*/ 254793 w 5067300"/>
                <a:gd name="connsiteY2" fmla="*/ 461962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57213 w 5067300"/>
                <a:gd name="connsiteY58" fmla="*/ 180975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80975 h 519112"/>
                <a:gd name="connsiteX0" fmla="*/ 0 w 5067300"/>
                <a:gd name="connsiteY0" fmla="*/ 180975 h 519112"/>
                <a:gd name="connsiteX1" fmla="*/ 4763 w 5067300"/>
                <a:gd name="connsiteY1" fmla="*/ 471487 h 519112"/>
                <a:gd name="connsiteX2" fmla="*/ 238124 w 5067300"/>
                <a:gd name="connsiteY2" fmla="*/ 461962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57213 w 5067300"/>
                <a:gd name="connsiteY58" fmla="*/ 180975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80975 h 519112"/>
                <a:gd name="connsiteX0" fmla="*/ 0 w 5067300"/>
                <a:gd name="connsiteY0" fmla="*/ 180975 h 519112"/>
                <a:gd name="connsiteX1" fmla="*/ 4763 w 5067300"/>
                <a:gd name="connsiteY1" fmla="*/ 471487 h 519112"/>
                <a:gd name="connsiteX2" fmla="*/ 235742 w 5067300"/>
                <a:gd name="connsiteY2" fmla="*/ 461962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57213 w 5067300"/>
                <a:gd name="connsiteY58" fmla="*/ 180975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80975 h 519112"/>
                <a:gd name="connsiteX0" fmla="*/ 0 w 5067300"/>
                <a:gd name="connsiteY0" fmla="*/ 180975 h 519112"/>
                <a:gd name="connsiteX1" fmla="*/ 4763 w 5067300"/>
                <a:gd name="connsiteY1" fmla="*/ 471487 h 519112"/>
                <a:gd name="connsiteX2" fmla="*/ 278605 w 5067300"/>
                <a:gd name="connsiteY2" fmla="*/ 461962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57213 w 5067300"/>
                <a:gd name="connsiteY58" fmla="*/ 180975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278605 w 5067300"/>
                <a:gd name="connsiteY2" fmla="*/ 461962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57213 w 5067300"/>
                <a:gd name="connsiteY58" fmla="*/ 180975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230980 w 5067300"/>
                <a:gd name="connsiteY2" fmla="*/ 461962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57213 w 5067300"/>
                <a:gd name="connsiteY58" fmla="*/ 180975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230980 w 5067300"/>
                <a:gd name="connsiteY2" fmla="*/ 461962 h 519112"/>
                <a:gd name="connsiteX3" fmla="*/ 400050 w 5067300"/>
                <a:gd name="connsiteY3" fmla="*/ 461962 h 519112"/>
                <a:gd name="connsiteX4" fmla="*/ 571500 w 5067300"/>
                <a:gd name="connsiteY4" fmla="*/ 471487 h 519112"/>
                <a:gd name="connsiteX5" fmla="*/ 828675 w 5067300"/>
                <a:gd name="connsiteY5" fmla="*/ 485775 h 519112"/>
                <a:gd name="connsiteX6" fmla="*/ 1062038 w 5067300"/>
                <a:gd name="connsiteY6" fmla="*/ 490537 h 519112"/>
                <a:gd name="connsiteX7" fmla="*/ 1266825 w 5067300"/>
                <a:gd name="connsiteY7" fmla="*/ 500062 h 519112"/>
                <a:gd name="connsiteX8" fmla="*/ 1476375 w 5067300"/>
                <a:gd name="connsiteY8" fmla="*/ 509587 h 519112"/>
                <a:gd name="connsiteX9" fmla="*/ 1647825 w 5067300"/>
                <a:gd name="connsiteY9" fmla="*/ 514350 h 519112"/>
                <a:gd name="connsiteX10" fmla="*/ 1790700 w 5067300"/>
                <a:gd name="connsiteY10" fmla="*/ 519112 h 519112"/>
                <a:gd name="connsiteX11" fmla="*/ 1962150 w 5067300"/>
                <a:gd name="connsiteY11" fmla="*/ 500062 h 519112"/>
                <a:gd name="connsiteX12" fmla="*/ 2128838 w 5067300"/>
                <a:gd name="connsiteY12" fmla="*/ 500062 h 519112"/>
                <a:gd name="connsiteX13" fmla="*/ 2309813 w 5067300"/>
                <a:gd name="connsiteY13" fmla="*/ 504825 h 519112"/>
                <a:gd name="connsiteX14" fmla="*/ 2557463 w 5067300"/>
                <a:gd name="connsiteY14" fmla="*/ 509587 h 519112"/>
                <a:gd name="connsiteX15" fmla="*/ 2714625 w 5067300"/>
                <a:gd name="connsiteY15" fmla="*/ 514350 h 519112"/>
                <a:gd name="connsiteX16" fmla="*/ 2847975 w 5067300"/>
                <a:gd name="connsiteY16" fmla="*/ 514350 h 519112"/>
                <a:gd name="connsiteX17" fmla="*/ 2976563 w 5067300"/>
                <a:gd name="connsiteY17" fmla="*/ 519112 h 519112"/>
                <a:gd name="connsiteX18" fmla="*/ 3157538 w 5067300"/>
                <a:gd name="connsiteY18" fmla="*/ 509587 h 519112"/>
                <a:gd name="connsiteX19" fmla="*/ 3357563 w 5067300"/>
                <a:gd name="connsiteY19" fmla="*/ 504825 h 519112"/>
                <a:gd name="connsiteX20" fmla="*/ 3505200 w 5067300"/>
                <a:gd name="connsiteY20" fmla="*/ 509587 h 519112"/>
                <a:gd name="connsiteX21" fmla="*/ 3729038 w 5067300"/>
                <a:gd name="connsiteY21" fmla="*/ 500062 h 519112"/>
                <a:gd name="connsiteX22" fmla="*/ 3938588 w 5067300"/>
                <a:gd name="connsiteY22" fmla="*/ 500062 h 519112"/>
                <a:gd name="connsiteX23" fmla="*/ 4143375 w 5067300"/>
                <a:gd name="connsiteY23" fmla="*/ 500062 h 519112"/>
                <a:gd name="connsiteX24" fmla="*/ 4257675 w 5067300"/>
                <a:gd name="connsiteY24" fmla="*/ 519112 h 519112"/>
                <a:gd name="connsiteX25" fmla="*/ 4533900 w 5067300"/>
                <a:gd name="connsiteY25" fmla="*/ 519112 h 519112"/>
                <a:gd name="connsiteX26" fmla="*/ 4676775 w 5067300"/>
                <a:gd name="connsiteY26" fmla="*/ 519112 h 519112"/>
                <a:gd name="connsiteX27" fmla="*/ 4838700 w 5067300"/>
                <a:gd name="connsiteY27" fmla="*/ 519112 h 519112"/>
                <a:gd name="connsiteX28" fmla="*/ 4967288 w 5067300"/>
                <a:gd name="connsiteY28" fmla="*/ 519112 h 519112"/>
                <a:gd name="connsiteX29" fmla="*/ 5067300 w 5067300"/>
                <a:gd name="connsiteY29" fmla="*/ 519112 h 519112"/>
                <a:gd name="connsiteX30" fmla="*/ 5062538 w 5067300"/>
                <a:gd name="connsiteY30" fmla="*/ 257175 h 519112"/>
                <a:gd name="connsiteX31" fmla="*/ 4862513 w 5067300"/>
                <a:gd name="connsiteY31" fmla="*/ 276226 h 519112"/>
                <a:gd name="connsiteX32" fmla="*/ 4681538 w 5067300"/>
                <a:gd name="connsiteY32" fmla="*/ 280987 h 519112"/>
                <a:gd name="connsiteX33" fmla="*/ 4572000 w 5067300"/>
                <a:gd name="connsiteY33" fmla="*/ 280987 h 519112"/>
                <a:gd name="connsiteX34" fmla="*/ 4524375 w 5067300"/>
                <a:gd name="connsiteY34" fmla="*/ 280987 h 519112"/>
                <a:gd name="connsiteX35" fmla="*/ 4505325 w 5067300"/>
                <a:gd name="connsiteY35" fmla="*/ 333375 h 519112"/>
                <a:gd name="connsiteX36" fmla="*/ 4457700 w 5067300"/>
                <a:gd name="connsiteY36" fmla="*/ 333375 h 519112"/>
                <a:gd name="connsiteX37" fmla="*/ 4424363 w 5067300"/>
                <a:gd name="connsiteY37" fmla="*/ 304800 h 519112"/>
                <a:gd name="connsiteX38" fmla="*/ 4410075 w 5067300"/>
                <a:gd name="connsiteY38" fmla="*/ 266700 h 519112"/>
                <a:gd name="connsiteX39" fmla="*/ 4267200 w 5067300"/>
                <a:gd name="connsiteY39" fmla="*/ 285750 h 519112"/>
                <a:gd name="connsiteX40" fmla="*/ 4114800 w 5067300"/>
                <a:gd name="connsiteY40" fmla="*/ 266700 h 519112"/>
                <a:gd name="connsiteX41" fmla="*/ 3933825 w 5067300"/>
                <a:gd name="connsiteY41" fmla="*/ 242887 h 519112"/>
                <a:gd name="connsiteX42" fmla="*/ 3700463 w 5067300"/>
                <a:gd name="connsiteY42" fmla="*/ 219075 h 519112"/>
                <a:gd name="connsiteX43" fmla="*/ 3495675 w 5067300"/>
                <a:gd name="connsiteY43" fmla="*/ 185737 h 519112"/>
                <a:gd name="connsiteX44" fmla="*/ 3233738 w 5067300"/>
                <a:gd name="connsiteY44" fmla="*/ 133350 h 519112"/>
                <a:gd name="connsiteX45" fmla="*/ 3009900 w 5067300"/>
                <a:gd name="connsiteY45" fmla="*/ 90487 h 519112"/>
                <a:gd name="connsiteX46" fmla="*/ 2724150 w 5067300"/>
                <a:gd name="connsiteY46" fmla="*/ 57150 h 519112"/>
                <a:gd name="connsiteX47" fmla="*/ 2528888 w 5067300"/>
                <a:gd name="connsiteY47" fmla="*/ 38100 h 519112"/>
                <a:gd name="connsiteX48" fmla="*/ 2328863 w 5067300"/>
                <a:gd name="connsiteY48" fmla="*/ 0 h 519112"/>
                <a:gd name="connsiteX49" fmla="*/ 2109788 w 5067300"/>
                <a:gd name="connsiteY49" fmla="*/ 0 h 519112"/>
                <a:gd name="connsiteX50" fmla="*/ 1843088 w 5067300"/>
                <a:gd name="connsiteY50" fmla="*/ 0 h 519112"/>
                <a:gd name="connsiteX51" fmla="*/ 1543050 w 5067300"/>
                <a:gd name="connsiteY51" fmla="*/ 14287 h 519112"/>
                <a:gd name="connsiteX52" fmla="*/ 1323975 w 5067300"/>
                <a:gd name="connsiteY52" fmla="*/ 33337 h 519112"/>
                <a:gd name="connsiteX53" fmla="*/ 1028700 w 5067300"/>
                <a:gd name="connsiteY53" fmla="*/ 52387 h 519112"/>
                <a:gd name="connsiteX54" fmla="*/ 828675 w 5067300"/>
                <a:gd name="connsiteY54" fmla="*/ 52387 h 519112"/>
                <a:gd name="connsiteX55" fmla="*/ 633413 w 5067300"/>
                <a:gd name="connsiteY55" fmla="*/ 90487 h 519112"/>
                <a:gd name="connsiteX56" fmla="*/ 585788 w 5067300"/>
                <a:gd name="connsiteY56" fmla="*/ 114300 h 519112"/>
                <a:gd name="connsiteX57" fmla="*/ 566738 w 5067300"/>
                <a:gd name="connsiteY57" fmla="*/ 152400 h 519112"/>
                <a:gd name="connsiteX58" fmla="*/ 557213 w 5067300"/>
                <a:gd name="connsiteY58" fmla="*/ 180975 h 519112"/>
                <a:gd name="connsiteX59" fmla="*/ 509588 w 5067300"/>
                <a:gd name="connsiteY59" fmla="*/ 166687 h 519112"/>
                <a:gd name="connsiteX60" fmla="*/ 481013 w 5067300"/>
                <a:gd name="connsiteY60" fmla="*/ 133350 h 519112"/>
                <a:gd name="connsiteX61" fmla="*/ 409575 w 5067300"/>
                <a:gd name="connsiteY61" fmla="*/ 100012 h 519112"/>
                <a:gd name="connsiteX62" fmla="*/ 328613 w 5067300"/>
                <a:gd name="connsiteY62" fmla="*/ 90487 h 519112"/>
                <a:gd name="connsiteX63" fmla="*/ 100013 w 5067300"/>
                <a:gd name="connsiteY63" fmla="*/ 142875 h 519112"/>
                <a:gd name="connsiteX64" fmla="*/ 0 w 5067300"/>
                <a:gd name="connsiteY64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4862513 w 5067300"/>
                <a:gd name="connsiteY32" fmla="*/ 276226 h 519112"/>
                <a:gd name="connsiteX33" fmla="*/ 4681538 w 5067300"/>
                <a:gd name="connsiteY33" fmla="*/ 280987 h 519112"/>
                <a:gd name="connsiteX34" fmla="*/ 4572000 w 5067300"/>
                <a:gd name="connsiteY34" fmla="*/ 280987 h 519112"/>
                <a:gd name="connsiteX35" fmla="*/ 4524375 w 5067300"/>
                <a:gd name="connsiteY35" fmla="*/ 280987 h 519112"/>
                <a:gd name="connsiteX36" fmla="*/ 4505325 w 5067300"/>
                <a:gd name="connsiteY36" fmla="*/ 333375 h 519112"/>
                <a:gd name="connsiteX37" fmla="*/ 4457700 w 5067300"/>
                <a:gd name="connsiteY37" fmla="*/ 333375 h 519112"/>
                <a:gd name="connsiteX38" fmla="*/ 4424363 w 5067300"/>
                <a:gd name="connsiteY38" fmla="*/ 304800 h 519112"/>
                <a:gd name="connsiteX39" fmla="*/ 4410075 w 5067300"/>
                <a:gd name="connsiteY39" fmla="*/ 266700 h 519112"/>
                <a:gd name="connsiteX40" fmla="*/ 4267200 w 5067300"/>
                <a:gd name="connsiteY40" fmla="*/ 285750 h 519112"/>
                <a:gd name="connsiteX41" fmla="*/ 4114800 w 5067300"/>
                <a:gd name="connsiteY41" fmla="*/ 266700 h 519112"/>
                <a:gd name="connsiteX42" fmla="*/ 3933825 w 5067300"/>
                <a:gd name="connsiteY42" fmla="*/ 242887 h 519112"/>
                <a:gd name="connsiteX43" fmla="*/ 3700463 w 5067300"/>
                <a:gd name="connsiteY43" fmla="*/ 219075 h 519112"/>
                <a:gd name="connsiteX44" fmla="*/ 3495675 w 5067300"/>
                <a:gd name="connsiteY44" fmla="*/ 185737 h 519112"/>
                <a:gd name="connsiteX45" fmla="*/ 3233738 w 5067300"/>
                <a:gd name="connsiteY45" fmla="*/ 133350 h 519112"/>
                <a:gd name="connsiteX46" fmla="*/ 3009900 w 5067300"/>
                <a:gd name="connsiteY46" fmla="*/ 90487 h 519112"/>
                <a:gd name="connsiteX47" fmla="*/ 2724150 w 5067300"/>
                <a:gd name="connsiteY47" fmla="*/ 57150 h 519112"/>
                <a:gd name="connsiteX48" fmla="*/ 2528888 w 5067300"/>
                <a:gd name="connsiteY48" fmla="*/ 38100 h 519112"/>
                <a:gd name="connsiteX49" fmla="*/ 2328863 w 5067300"/>
                <a:gd name="connsiteY49" fmla="*/ 0 h 519112"/>
                <a:gd name="connsiteX50" fmla="*/ 2109788 w 5067300"/>
                <a:gd name="connsiteY50" fmla="*/ 0 h 519112"/>
                <a:gd name="connsiteX51" fmla="*/ 1843088 w 5067300"/>
                <a:gd name="connsiteY51" fmla="*/ 0 h 519112"/>
                <a:gd name="connsiteX52" fmla="*/ 1543050 w 5067300"/>
                <a:gd name="connsiteY52" fmla="*/ 14287 h 519112"/>
                <a:gd name="connsiteX53" fmla="*/ 1323975 w 5067300"/>
                <a:gd name="connsiteY53" fmla="*/ 33337 h 519112"/>
                <a:gd name="connsiteX54" fmla="*/ 1028700 w 5067300"/>
                <a:gd name="connsiteY54" fmla="*/ 52387 h 519112"/>
                <a:gd name="connsiteX55" fmla="*/ 828675 w 5067300"/>
                <a:gd name="connsiteY55" fmla="*/ 52387 h 519112"/>
                <a:gd name="connsiteX56" fmla="*/ 633413 w 5067300"/>
                <a:gd name="connsiteY56" fmla="*/ 90487 h 519112"/>
                <a:gd name="connsiteX57" fmla="*/ 585788 w 5067300"/>
                <a:gd name="connsiteY57" fmla="*/ 114300 h 519112"/>
                <a:gd name="connsiteX58" fmla="*/ 566738 w 5067300"/>
                <a:gd name="connsiteY58" fmla="*/ 152400 h 519112"/>
                <a:gd name="connsiteX59" fmla="*/ 557213 w 5067300"/>
                <a:gd name="connsiteY59" fmla="*/ 180975 h 519112"/>
                <a:gd name="connsiteX60" fmla="*/ 509588 w 5067300"/>
                <a:gd name="connsiteY60" fmla="*/ 166687 h 519112"/>
                <a:gd name="connsiteX61" fmla="*/ 481013 w 5067300"/>
                <a:gd name="connsiteY61" fmla="*/ 133350 h 519112"/>
                <a:gd name="connsiteX62" fmla="*/ 409575 w 5067300"/>
                <a:gd name="connsiteY62" fmla="*/ 100012 h 519112"/>
                <a:gd name="connsiteX63" fmla="*/ 328613 w 5067300"/>
                <a:gd name="connsiteY63" fmla="*/ 90487 h 519112"/>
                <a:gd name="connsiteX64" fmla="*/ 100013 w 5067300"/>
                <a:gd name="connsiteY64" fmla="*/ 142875 h 519112"/>
                <a:gd name="connsiteX65" fmla="*/ 0 w 5067300"/>
                <a:gd name="connsiteY65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4862513 w 5067300"/>
                <a:gd name="connsiteY32" fmla="*/ 276226 h 519112"/>
                <a:gd name="connsiteX33" fmla="*/ 4752926 w 5067300"/>
                <a:gd name="connsiteY33" fmla="*/ 280987 h 519112"/>
                <a:gd name="connsiteX34" fmla="*/ 4681538 w 5067300"/>
                <a:gd name="connsiteY34" fmla="*/ 280987 h 519112"/>
                <a:gd name="connsiteX35" fmla="*/ 4572000 w 5067300"/>
                <a:gd name="connsiteY35" fmla="*/ 280987 h 519112"/>
                <a:gd name="connsiteX36" fmla="*/ 4524375 w 5067300"/>
                <a:gd name="connsiteY36" fmla="*/ 280987 h 519112"/>
                <a:gd name="connsiteX37" fmla="*/ 4505325 w 5067300"/>
                <a:gd name="connsiteY37" fmla="*/ 333375 h 519112"/>
                <a:gd name="connsiteX38" fmla="*/ 4457700 w 5067300"/>
                <a:gd name="connsiteY38" fmla="*/ 333375 h 519112"/>
                <a:gd name="connsiteX39" fmla="*/ 4424363 w 5067300"/>
                <a:gd name="connsiteY39" fmla="*/ 304800 h 519112"/>
                <a:gd name="connsiteX40" fmla="*/ 4410075 w 5067300"/>
                <a:gd name="connsiteY40" fmla="*/ 266700 h 519112"/>
                <a:gd name="connsiteX41" fmla="*/ 4267200 w 5067300"/>
                <a:gd name="connsiteY41" fmla="*/ 285750 h 519112"/>
                <a:gd name="connsiteX42" fmla="*/ 4114800 w 5067300"/>
                <a:gd name="connsiteY42" fmla="*/ 266700 h 519112"/>
                <a:gd name="connsiteX43" fmla="*/ 3933825 w 5067300"/>
                <a:gd name="connsiteY43" fmla="*/ 242887 h 519112"/>
                <a:gd name="connsiteX44" fmla="*/ 3700463 w 5067300"/>
                <a:gd name="connsiteY44" fmla="*/ 219075 h 519112"/>
                <a:gd name="connsiteX45" fmla="*/ 3495675 w 5067300"/>
                <a:gd name="connsiteY45" fmla="*/ 185737 h 519112"/>
                <a:gd name="connsiteX46" fmla="*/ 3233738 w 5067300"/>
                <a:gd name="connsiteY46" fmla="*/ 133350 h 519112"/>
                <a:gd name="connsiteX47" fmla="*/ 3009900 w 5067300"/>
                <a:gd name="connsiteY47" fmla="*/ 90487 h 519112"/>
                <a:gd name="connsiteX48" fmla="*/ 2724150 w 5067300"/>
                <a:gd name="connsiteY48" fmla="*/ 57150 h 519112"/>
                <a:gd name="connsiteX49" fmla="*/ 2528888 w 5067300"/>
                <a:gd name="connsiteY49" fmla="*/ 38100 h 519112"/>
                <a:gd name="connsiteX50" fmla="*/ 2328863 w 5067300"/>
                <a:gd name="connsiteY50" fmla="*/ 0 h 519112"/>
                <a:gd name="connsiteX51" fmla="*/ 2109788 w 5067300"/>
                <a:gd name="connsiteY51" fmla="*/ 0 h 519112"/>
                <a:gd name="connsiteX52" fmla="*/ 1843088 w 5067300"/>
                <a:gd name="connsiteY52" fmla="*/ 0 h 519112"/>
                <a:gd name="connsiteX53" fmla="*/ 1543050 w 5067300"/>
                <a:gd name="connsiteY53" fmla="*/ 14287 h 519112"/>
                <a:gd name="connsiteX54" fmla="*/ 1323975 w 5067300"/>
                <a:gd name="connsiteY54" fmla="*/ 33337 h 519112"/>
                <a:gd name="connsiteX55" fmla="*/ 1028700 w 5067300"/>
                <a:gd name="connsiteY55" fmla="*/ 52387 h 519112"/>
                <a:gd name="connsiteX56" fmla="*/ 828675 w 5067300"/>
                <a:gd name="connsiteY56" fmla="*/ 52387 h 519112"/>
                <a:gd name="connsiteX57" fmla="*/ 633413 w 5067300"/>
                <a:gd name="connsiteY57" fmla="*/ 90487 h 519112"/>
                <a:gd name="connsiteX58" fmla="*/ 585788 w 5067300"/>
                <a:gd name="connsiteY58" fmla="*/ 114300 h 519112"/>
                <a:gd name="connsiteX59" fmla="*/ 566738 w 5067300"/>
                <a:gd name="connsiteY59" fmla="*/ 152400 h 519112"/>
                <a:gd name="connsiteX60" fmla="*/ 557213 w 5067300"/>
                <a:gd name="connsiteY60" fmla="*/ 180975 h 519112"/>
                <a:gd name="connsiteX61" fmla="*/ 509588 w 5067300"/>
                <a:gd name="connsiteY61" fmla="*/ 166687 h 519112"/>
                <a:gd name="connsiteX62" fmla="*/ 481013 w 5067300"/>
                <a:gd name="connsiteY62" fmla="*/ 133350 h 519112"/>
                <a:gd name="connsiteX63" fmla="*/ 409575 w 5067300"/>
                <a:gd name="connsiteY63" fmla="*/ 100012 h 519112"/>
                <a:gd name="connsiteX64" fmla="*/ 328613 w 5067300"/>
                <a:gd name="connsiteY64" fmla="*/ 90487 h 519112"/>
                <a:gd name="connsiteX65" fmla="*/ 100013 w 5067300"/>
                <a:gd name="connsiteY65" fmla="*/ 142875 h 519112"/>
                <a:gd name="connsiteX66" fmla="*/ 0 w 5067300"/>
                <a:gd name="connsiteY66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4862513 w 5067300"/>
                <a:gd name="connsiteY32" fmla="*/ 276226 h 519112"/>
                <a:gd name="connsiteX33" fmla="*/ 4810076 w 5067300"/>
                <a:gd name="connsiteY33" fmla="*/ 276579 h 519112"/>
                <a:gd name="connsiteX34" fmla="*/ 4752926 w 5067300"/>
                <a:gd name="connsiteY34" fmla="*/ 280987 h 519112"/>
                <a:gd name="connsiteX35" fmla="*/ 4681538 w 5067300"/>
                <a:gd name="connsiteY35" fmla="*/ 280987 h 519112"/>
                <a:gd name="connsiteX36" fmla="*/ 4572000 w 5067300"/>
                <a:gd name="connsiteY36" fmla="*/ 280987 h 519112"/>
                <a:gd name="connsiteX37" fmla="*/ 4524375 w 5067300"/>
                <a:gd name="connsiteY37" fmla="*/ 280987 h 519112"/>
                <a:gd name="connsiteX38" fmla="*/ 4505325 w 5067300"/>
                <a:gd name="connsiteY38" fmla="*/ 333375 h 519112"/>
                <a:gd name="connsiteX39" fmla="*/ 4457700 w 5067300"/>
                <a:gd name="connsiteY39" fmla="*/ 333375 h 519112"/>
                <a:gd name="connsiteX40" fmla="*/ 4424363 w 5067300"/>
                <a:gd name="connsiteY40" fmla="*/ 304800 h 519112"/>
                <a:gd name="connsiteX41" fmla="*/ 4410075 w 5067300"/>
                <a:gd name="connsiteY41" fmla="*/ 266700 h 519112"/>
                <a:gd name="connsiteX42" fmla="*/ 4267200 w 5067300"/>
                <a:gd name="connsiteY42" fmla="*/ 285750 h 519112"/>
                <a:gd name="connsiteX43" fmla="*/ 4114800 w 5067300"/>
                <a:gd name="connsiteY43" fmla="*/ 266700 h 519112"/>
                <a:gd name="connsiteX44" fmla="*/ 3933825 w 5067300"/>
                <a:gd name="connsiteY44" fmla="*/ 242887 h 519112"/>
                <a:gd name="connsiteX45" fmla="*/ 3700463 w 5067300"/>
                <a:gd name="connsiteY45" fmla="*/ 219075 h 519112"/>
                <a:gd name="connsiteX46" fmla="*/ 3495675 w 5067300"/>
                <a:gd name="connsiteY46" fmla="*/ 185737 h 519112"/>
                <a:gd name="connsiteX47" fmla="*/ 3233738 w 5067300"/>
                <a:gd name="connsiteY47" fmla="*/ 133350 h 519112"/>
                <a:gd name="connsiteX48" fmla="*/ 3009900 w 5067300"/>
                <a:gd name="connsiteY48" fmla="*/ 90487 h 519112"/>
                <a:gd name="connsiteX49" fmla="*/ 2724150 w 5067300"/>
                <a:gd name="connsiteY49" fmla="*/ 57150 h 519112"/>
                <a:gd name="connsiteX50" fmla="*/ 2528888 w 5067300"/>
                <a:gd name="connsiteY50" fmla="*/ 38100 h 519112"/>
                <a:gd name="connsiteX51" fmla="*/ 2328863 w 5067300"/>
                <a:gd name="connsiteY51" fmla="*/ 0 h 519112"/>
                <a:gd name="connsiteX52" fmla="*/ 2109788 w 5067300"/>
                <a:gd name="connsiteY52" fmla="*/ 0 h 519112"/>
                <a:gd name="connsiteX53" fmla="*/ 1843088 w 5067300"/>
                <a:gd name="connsiteY53" fmla="*/ 0 h 519112"/>
                <a:gd name="connsiteX54" fmla="*/ 1543050 w 5067300"/>
                <a:gd name="connsiteY54" fmla="*/ 14287 h 519112"/>
                <a:gd name="connsiteX55" fmla="*/ 1323975 w 5067300"/>
                <a:gd name="connsiteY55" fmla="*/ 33337 h 519112"/>
                <a:gd name="connsiteX56" fmla="*/ 1028700 w 5067300"/>
                <a:gd name="connsiteY56" fmla="*/ 52387 h 519112"/>
                <a:gd name="connsiteX57" fmla="*/ 828675 w 5067300"/>
                <a:gd name="connsiteY57" fmla="*/ 52387 h 519112"/>
                <a:gd name="connsiteX58" fmla="*/ 633413 w 5067300"/>
                <a:gd name="connsiteY58" fmla="*/ 90487 h 519112"/>
                <a:gd name="connsiteX59" fmla="*/ 585788 w 5067300"/>
                <a:gd name="connsiteY59" fmla="*/ 114300 h 519112"/>
                <a:gd name="connsiteX60" fmla="*/ 566738 w 5067300"/>
                <a:gd name="connsiteY60" fmla="*/ 152400 h 519112"/>
                <a:gd name="connsiteX61" fmla="*/ 557213 w 5067300"/>
                <a:gd name="connsiteY61" fmla="*/ 180975 h 519112"/>
                <a:gd name="connsiteX62" fmla="*/ 509588 w 5067300"/>
                <a:gd name="connsiteY62" fmla="*/ 166687 h 519112"/>
                <a:gd name="connsiteX63" fmla="*/ 481013 w 5067300"/>
                <a:gd name="connsiteY63" fmla="*/ 133350 h 519112"/>
                <a:gd name="connsiteX64" fmla="*/ 409575 w 5067300"/>
                <a:gd name="connsiteY64" fmla="*/ 100012 h 519112"/>
                <a:gd name="connsiteX65" fmla="*/ 328613 w 5067300"/>
                <a:gd name="connsiteY65" fmla="*/ 90487 h 519112"/>
                <a:gd name="connsiteX66" fmla="*/ 100013 w 5067300"/>
                <a:gd name="connsiteY66" fmla="*/ 142875 h 519112"/>
                <a:gd name="connsiteX67" fmla="*/ 0 w 5067300"/>
                <a:gd name="connsiteY67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4905326 w 5067300"/>
                <a:gd name="connsiteY32" fmla="*/ 267054 h 519112"/>
                <a:gd name="connsiteX33" fmla="*/ 4862513 w 5067300"/>
                <a:gd name="connsiteY33" fmla="*/ 276226 h 519112"/>
                <a:gd name="connsiteX34" fmla="*/ 4810076 w 5067300"/>
                <a:gd name="connsiteY34" fmla="*/ 276579 h 519112"/>
                <a:gd name="connsiteX35" fmla="*/ 4752926 w 5067300"/>
                <a:gd name="connsiteY35" fmla="*/ 280987 h 519112"/>
                <a:gd name="connsiteX36" fmla="*/ 4681538 w 5067300"/>
                <a:gd name="connsiteY36" fmla="*/ 280987 h 519112"/>
                <a:gd name="connsiteX37" fmla="*/ 4572000 w 5067300"/>
                <a:gd name="connsiteY37" fmla="*/ 280987 h 519112"/>
                <a:gd name="connsiteX38" fmla="*/ 4524375 w 5067300"/>
                <a:gd name="connsiteY38" fmla="*/ 280987 h 519112"/>
                <a:gd name="connsiteX39" fmla="*/ 4505325 w 5067300"/>
                <a:gd name="connsiteY39" fmla="*/ 333375 h 519112"/>
                <a:gd name="connsiteX40" fmla="*/ 4457700 w 5067300"/>
                <a:gd name="connsiteY40" fmla="*/ 333375 h 519112"/>
                <a:gd name="connsiteX41" fmla="*/ 4424363 w 5067300"/>
                <a:gd name="connsiteY41" fmla="*/ 304800 h 519112"/>
                <a:gd name="connsiteX42" fmla="*/ 4410075 w 5067300"/>
                <a:gd name="connsiteY42" fmla="*/ 266700 h 519112"/>
                <a:gd name="connsiteX43" fmla="*/ 4267200 w 5067300"/>
                <a:gd name="connsiteY43" fmla="*/ 285750 h 519112"/>
                <a:gd name="connsiteX44" fmla="*/ 4114800 w 5067300"/>
                <a:gd name="connsiteY44" fmla="*/ 266700 h 519112"/>
                <a:gd name="connsiteX45" fmla="*/ 3933825 w 5067300"/>
                <a:gd name="connsiteY45" fmla="*/ 242887 h 519112"/>
                <a:gd name="connsiteX46" fmla="*/ 3700463 w 5067300"/>
                <a:gd name="connsiteY46" fmla="*/ 219075 h 519112"/>
                <a:gd name="connsiteX47" fmla="*/ 3495675 w 5067300"/>
                <a:gd name="connsiteY47" fmla="*/ 185737 h 519112"/>
                <a:gd name="connsiteX48" fmla="*/ 3233738 w 5067300"/>
                <a:gd name="connsiteY48" fmla="*/ 133350 h 519112"/>
                <a:gd name="connsiteX49" fmla="*/ 3009900 w 5067300"/>
                <a:gd name="connsiteY49" fmla="*/ 90487 h 519112"/>
                <a:gd name="connsiteX50" fmla="*/ 2724150 w 5067300"/>
                <a:gd name="connsiteY50" fmla="*/ 57150 h 519112"/>
                <a:gd name="connsiteX51" fmla="*/ 2528888 w 5067300"/>
                <a:gd name="connsiteY51" fmla="*/ 38100 h 519112"/>
                <a:gd name="connsiteX52" fmla="*/ 2328863 w 5067300"/>
                <a:gd name="connsiteY52" fmla="*/ 0 h 519112"/>
                <a:gd name="connsiteX53" fmla="*/ 2109788 w 5067300"/>
                <a:gd name="connsiteY53" fmla="*/ 0 h 519112"/>
                <a:gd name="connsiteX54" fmla="*/ 1843088 w 5067300"/>
                <a:gd name="connsiteY54" fmla="*/ 0 h 519112"/>
                <a:gd name="connsiteX55" fmla="*/ 1543050 w 5067300"/>
                <a:gd name="connsiteY55" fmla="*/ 14287 h 519112"/>
                <a:gd name="connsiteX56" fmla="*/ 1323975 w 5067300"/>
                <a:gd name="connsiteY56" fmla="*/ 33337 h 519112"/>
                <a:gd name="connsiteX57" fmla="*/ 1028700 w 5067300"/>
                <a:gd name="connsiteY57" fmla="*/ 52387 h 519112"/>
                <a:gd name="connsiteX58" fmla="*/ 828675 w 5067300"/>
                <a:gd name="connsiteY58" fmla="*/ 52387 h 519112"/>
                <a:gd name="connsiteX59" fmla="*/ 633413 w 5067300"/>
                <a:gd name="connsiteY59" fmla="*/ 90487 h 519112"/>
                <a:gd name="connsiteX60" fmla="*/ 585788 w 5067300"/>
                <a:gd name="connsiteY60" fmla="*/ 114300 h 519112"/>
                <a:gd name="connsiteX61" fmla="*/ 566738 w 5067300"/>
                <a:gd name="connsiteY61" fmla="*/ 152400 h 519112"/>
                <a:gd name="connsiteX62" fmla="*/ 557213 w 5067300"/>
                <a:gd name="connsiteY62" fmla="*/ 180975 h 519112"/>
                <a:gd name="connsiteX63" fmla="*/ 509588 w 5067300"/>
                <a:gd name="connsiteY63" fmla="*/ 166687 h 519112"/>
                <a:gd name="connsiteX64" fmla="*/ 481013 w 5067300"/>
                <a:gd name="connsiteY64" fmla="*/ 133350 h 519112"/>
                <a:gd name="connsiteX65" fmla="*/ 409575 w 5067300"/>
                <a:gd name="connsiteY65" fmla="*/ 100012 h 519112"/>
                <a:gd name="connsiteX66" fmla="*/ 328613 w 5067300"/>
                <a:gd name="connsiteY66" fmla="*/ 90487 h 519112"/>
                <a:gd name="connsiteX67" fmla="*/ 100013 w 5067300"/>
                <a:gd name="connsiteY67" fmla="*/ 142875 h 519112"/>
                <a:gd name="connsiteX68" fmla="*/ 0 w 5067300"/>
                <a:gd name="connsiteY68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4986288 w 5067300"/>
                <a:gd name="connsiteY32" fmla="*/ 264672 h 519112"/>
                <a:gd name="connsiteX33" fmla="*/ 4905326 w 5067300"/>
                <a:gd name="connsiteY33" fmla="*/ 267054 h 519112"/>
                <a:gd name="connsiteX34" fmla="*/ 4862513 w 5067300"/>
                <a:gd name="connsiteY34" fmla="*/ 276226 h 519112"/>
                <a:gd name="connsiteX35" fmla="*/ 4810076 w 5067300"/>
                <a:gd name="connsiteY35" fmla="*/ 276579 h 519112"/>
                <a:gd name="connsiteX36" fmla="*/ 4752926 w 5067300"/>
                <a:gd name="connsiteY36" fmla="*/ 280987 h 519112"/>
                <a:gd name="connsiteX37" fmla="*/ 4681538 w 5067300"/>
                <a:gd name="connsiteY37" fmla="*/ 280987 h 519112"/>
                <a:gd name="connsiteX38" fmla="*/ 4572000 w 5067300"/>
                <a:gd name="connsiteY38" fmla="*/ 280987 h 519112"/>
                <a:gd name="connsiteX39" fmla="*/ 4524375 w 5067300"/>
                <a:gd name="connsiteY39" fmla="*/ 280987 h 519112"/>
                <a:gd name="connsiteX40" fmla="*/ 4505325 w 5067300"/>
                <a:gd name="connsiteY40" fmla="*/ 333375 h 519112"/>
                <a:gd name="connsiteX41" fmla="*/ 4457700 w 5067300"/>
                <a:gd name="connsiteY41" fmla="*/ 333375 h 519112"/>
                <a:gd name="connsiteX42" fmla="*/ 4424363 w 5067300"/>
                <a:gd name="connsiteY42" fmla="*/ 304800 h 519112"/>
                <a:gd name="connsiteX43" fmla="*/ 4410075 w 5067300"/>
                <a:gd name="connsiteY43" fmla="*/ 266700 h 519112"/>
                <a:gd name="connsiteX44" fmla="*/ 4267200 w 5067300"/>
                <a:gd name="connsiteY44" fmla="*/ 285750 h 519112"/>
                <a:gd name="connsiteX45" fmla="*/ 4114800 w 5067300"/>
                <a:gd name="connsiteY45" fmla="*/ 266700 h 519112"/>
                <a:gd name="connsiteX46" fmla="*/ 3933825 w 5067300"/>
                <a:gd name="connsiteY46" fmla="*/ 242887 h 519112"/>
                <a:gd name="connsiteX47" fmla="*/ 3700463 w 5067300"/>
                <a:gd name="connsiteY47" fmla="*/ 219075 h 519112"/>
                <a:gd name="connsiteX48" fmla="*/ 3495675 w 5067300"/>
                <a:gd name="connsiteY48" fmla="*/ 185737 h 519112"/>
                <a:gd name="connsiteX49" fmla="*/ 3233738 w 5067300"/>
                <a:gd name="connsiteY49" fmla="*/ 133350 h 519112"/>
                <a:gd name="connsiteX50" fmla="*/ 3009900 w 5067300"/>
                <a:gd name="connsiteY50" fmla="*/ 90487 h 519112"/>
                <a:gd name="connsiteX51" fmla="*/ 2724150 w 5067300"/>
                <a:gd name="connsiteY51" fmla="*/ 57150 h 519112"/>
                <a:gd name="connsiteX52" fmla="*/ 2528888 w 5067300"/>
                <a:gd name="connsiteY52" fmla="*/ 38100 h 519112"/>
                <a:gd name="connsiteX53" fmla="*/ 2328863 w 5067300"/>
                <a:gd name="connsiteY53" fmla="*/ 0 h 519112"/>
                <a:gd name="connsiteX54" fmla="*/ 2109788 w 5067300"/>
                <a:gd name="connsiteY54" fmla="*/ 0 h 519112"/>
                <a:gd name="connsiteX55" fmla="*/ 1843088 w 5067300"/>
                <a:gd name="connsiteY55" fmla="*/ 0 h 519112"/>
                <a:gd name="connsiteX56" fmla="*/ 1543050 w 5067300"/>
                <a:gd name="connsiteY56" fmla="*/ 14287 h 519112"/>
                <a:gd name="connsiteX57" fmla="*/ 1323975 w 5067300"/>
                <a:gd name="connsiteY57" fmla="*/ 33337 h 519112"/>
                <a:gd name="connsiteX58" fmla="*/ 1028700 w 5067300"/>
                <a:gd name="connsiteY58" fmla="*/ 52387 h 519112"/>
                <a:gd name="connsiteX59" fmla="*/ 828675 w 5067300"/>
                <a:gd name="connsiteY59" fmla="*/ 52387 h 519112"/>
                <a:gd name="connsiteX60" fmla="*/ 633413 w 5067300"/>
                <a:gd name="connsiteY60" fmla="*/ 90487 h 519112"/>
                <a:gd name="connsiteX61" fmla="*/ 585788 w 5067300"/>
                <a:gd name="connsiteY61" fmla="*/ 114300 h 519112"/>
                <a:gd name="connsiteX62" fmla="*/ 566738 w 5067300"/>
                <a:gd name="connsiteY62" fmla="*/ 152400 h 519112"/>
                <a:gd name="connsiteX63" fmla="*/ 557213 w 5067300"/>
                <a:gd name="connsiteY63" fmla="*/ 180975 h 519112"/>
                <a:gd name="connsiteX64" fmla="*/ 509588 w 5067300"/>
                <a:gd name="connsiteY64" fmla="*/ 166687 h 519112"/>
                <a:gd name="connsiteX65" fmla="*/ 481013 w 5067300"/>
                <a:gd name="connsiteY65" fmla="*/ 133350 h 519112"/>
                <a:gd name="connsiteX66" fmla="*/ 409575 w 5067300"/>
                <a:gd name="connsiteY66" fmla="*/ 100012 h 519112"/>
                <a:gd name="connsiteX67" fmla="*/ 328613 w 5067300"/>
                <a:gd name="connsiteY67" fmla="*/ 90487 h 519112"/>
                <a:gd name="connsiteX68" fmla="*/ 100013 w 5067300"/>
                <a:gd name="connsiteY68" fmla="*/ 142875 h 519112"/>
                <a:gd name="connsiteX69" fmla="*/ 0 w 5067300"/>
                <a:gd name="connsiteY69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5041057 w 5067300"/>
                <a:gd name="connsiteY32" fmla="*/ 257529 h 519112"/>
                <a:gd name="connsiteX33" fmla="*/ 4986288 w 5067300"/>
                <a:gd name="connsiteY33" fmla="*/ 264672 h 519112"/>
                <a:gd name="connsiteX34" fmla="*/ 4905326 w 5067300"/>
                <a:gd name="connsiteY34" fmla="*/ 267054 h 519112"/>
                <a:gd name="connsiteX35" fmla="*/ 4862513 w 5067300"/>
                <a:gd name="connsiteY35" fmla="*/ 276226 h 519112"/>
                <a:gd name="connsiteX36" fmla="*/ 4810076 w 5067300"/>
                <a:gd name="connsiteY36" fmla="*/ 276579 h 519112"/>
                <a:gd name="connsiteX37" fmla="*/ 4752926 w 5067300"/>
                <a:gd name="connsiteY37" fmla="*/ 280987 h 519112"/>
                <a:gd name="connsiteX38" fmla="*/ 4681538 w 5067300"/>
                <a:gd name="connsiteY38" fmla="*/ 280987 h 519112"/>
                <a:gd name="connsiteX39" fmla="*/ 4572000 w 5067300"/>
                <a:gd name="connsiteY39" fmla="*/ 280987 h 519112"/>
                <a:gd name="connsiteX40" fmla="*/ 4524375 w 5067300"/>
                <a:gd name="connsiteY40" fmla="*/ 280987 h 519112"/>
                <a:gd name="connsiteX41" fmla="*/ 4505325 w 5067300"/>
                <a:gd name="connsiteY41" fmla="*/ 333375 h 519112"/>
                <a:gd name="connsiteX42" fmla="*/ 4457700 w 5067300"/>
                <a:gd name="connsiteY42" fmla="*/ 333375 h 519112"/>
                <a:gd name="connsiteX43" fmla="*/ 4424363 w 5067300"/>
                <a:gd name="connsiteY43" fmla="*/ 304800 h 519112"/>
                <a:gd name="connsiteX44" fmla="*/ 4410075 w 5067300"/>
                <a:gd name="connsiteY44" fmla="*/ 266700 h 519112"/>
                <a:gd name="connsiteX45" fmla="*/ 4267200 w 5067300"/>
                <a:gd name="connsiteY45" fmla="*/ 285750 h 519112"/>
                <a:gd name="connsiteX46" fmla="*/ 4114800 w 5067300"/>
                <a:gd name="connsiteY46" fmla="*/ 266700 h 519112"/>
                <a:gd name="connsiteX47" fmla="*/ 3933825 w 5067300"/>
                <a:gd name="connsiteY47" fmla="*/ 242887 h 519112"/>
                <a:gd name="connsiteX48" fmla="*/ 3700463 w 5067300"/>
                <a:gd name="connsiteY48" fmla="*/ 219075 h 519112"/>
                <a:gd name="connsiteX49" fmla="*/ 3495675 w 5067300"/>
                <a:gd name="connsiteY49" fmla="*/ 185737 h 519112"/>
                <a:gd name="connsiteX50" fmla="*/ 3233738 w 5067300"/>
                <a:gd name="connsiteY50" fmla="*/ 133350 h 519112"/>
                <a:gd name="connsiteX51" fmla="*/ 3009900 w 5067300"/>
                <a:gd name="connsiteY51" fmla="*/ 90487 h 519112"/>
                <a:gd name="connsiteX52" fmla="*/ 2724150 w 5067300"/>
                <a:gd name="connsiteY52" fmla="*/ 57150 h 519112"/>
                <a:gd name="connsiteX53" fmla="*/ 2528888 w 5067300"/>
                <a:gd name="connsiteY53" fmla="*/ 38100 h 519112"/>
                <a:gd name="connsiteX54" fmla="*/ 2328863 w 5067300"/>
                <a:gd name="connsiteY54" fmla="*/ 0 h 519112"/>
                <a:gd name="connsiteX55" fmla="*/ 2109788 w 5067300"/>
                <a:gd name="connsiteY55" fmla="*/ 0 h 519112"/>
                <a:gd name="connsiteX56" fmla="*/ 1843088 w 5067300"/>
                <a:gd name="connsiteY56" fmla="*/ 0 h 519112"/>
                <a:gd name="connsiteX57" fmla="*/ 1543050 w 5067300"/>
                <a:gd name="connsiteY57" fmla="*/ 14287 h 519112"/>
                <a:gd name="connsiteX58" fmla="*/ 1323975 w 5067300"/>
                <a:gd name="connsiteY58" fmla="*/ 33337 h 519112"/>
                <a:gd name="connsiteX59" fmla="*/ 1028700 w 5067300"/>
                <a:gd name="connsiteY59" fmla="*/ 52387 h 519112"/>
                <a:gd name="connsiteX60" fmla="*/ 828675 w 5067300"/>
                <a:gd name="connsiteY60" fmla="*/ 52387 h 519112"/>
                <a:gd name="connsiteX61" fmla="*/ 633413 w 5067300"/>
                <a:gd name="connsiteY61" fmla="*/ 90487 h 519112"/>
                <a:gd name="connsiteX62" fmla="*/ 585788 w 5067300"/>
                <a:gd name="connsiteY62" fmla="*/ 114300 h 519112"/>
                <a:gd name="connsiteX63" fmla="*/ 566738 w 5067300"/>
                <a:gd name="connsiteY63" fmla="*/ 152400 h 519112"/>
                <a:gd name="connsiteX64" fmla="*/ 557213 w 5067300"/>
                <a:gd name="connsiteY64" fmla="*/ 180975 h 519112"/>
                <a:gd name="connsiteX65" fmla="*/ 509588 w 5067300"/>
                <a:gd name="connsiteY65" fmla="*/ 166687 h 519112"/>
                <a:gd name="connsiteX66" fmla="*/ 481013 w 5067300"/>
                <a:gd name="connsiteY66" fmla="*/ 133350 h 519112"/>
                <a:gd name="connsiteX67" fmla="*/ 409575 w 5067300"/>
                <a:gd name="connsiteY67" fmla="*/ 100012 h 519112"/>
                <a:gd name="connsiteX68" fmla="*/ 328613 w 5067300"/>
                <a:gd name="connsiteY68" fmla="*/ 90487 h 519112"/>
                <a:gd name="connsiteX69" fmla="*/ 100013 w 5067300"/>
                <a:gd name="connsiteY69" fmla="*/ 142875 h 519112"/>
                <a:gd name="connsiteX70" fmla="*/ 0 w 5067300"/>
                <a:gd name="connsiteY70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5041057 w 5067300"/>
                <a:gd name="connsiteY32" fmla="*/ 257529 h 519112"/>
                <a:gd name="connsiteX33" fmla="*/ 4986288 w 5067300"/>
                <a:gd name="connsiteY33" fmla="*/ 264672 h 519112"/>
                <a:gd name="connsiteX34" fmla="*/ 4905326 w 5067300"/>
                <a:gd name="connsiteY34" fmla="*/ 267054 h 519112"/>
                <a:gd name="connsiteX35" fmla="*/ 4862513 w 5067300"/>
                <a:gd name="connsiteY35" fmla="*/ 276226 h 519112"/>
                <a:gd name="connsiteX36" fmla="*/ 4810076 w 5067300"/>
                <a:gd name="connsiteY36" fmla="*/ 276579 h 519112"/>
                <a:gd name="connsiteX37" fmla="*/ 4752926 w 5067300"/>
                <a:gd name="connsiteY37" fmla="*/ 280987 h 519112"/>
                <a:gd name="connsiteX38" fmla="*/ 4681538 w 5067300"/>
                <a:gd name="connsiteY38" fmla="*/ 280987 h 519112"/>
                <a:gd name="connsiteX39" fmla="*/ 4533900 w 5067300"/>
                <a:gd name="connsiteY39" fmla="*/ 247650 h 519112"/>
                <a:gd name="connsiteX40" fmla="*/ 4524375 w 5067300"/>
                <a:gd name="connsiteY40" fmla="*/ 280987 h 519112"/>
                <a:gd name="connsiteX41" fmla="*/ 4505325 w 5067300"/>
                <a:gd name="connsiteY41" fmla="*/ 333375 h 519112"/>
                <a:gd name="connsiteX42" fmla="*/ 4457700 w 5067300"/>
                <a:gd name="connsiteY42" fmla="*/ 333375 h 519112"/>
                <a:gd name="connsiteX43" fmla="*/ 4424363 w 5067300"/>
                <a:gd name="connsiteY43" fmla="*/ 304800 h 519112"/>
                <a:gd name="connsiteX44" fmla="*/ 4410075 w 5067300"/>
                <a:gd name="connsiteY44" fmla="*/ 266700 h 519112"/>
                <a:gd name="connsiteX45" fmla="*/ 4267200 w 5067300"/>
                <a:gd name="connsiteY45" fmla="*/ 285750 h 519112"/>
                <a:gd name="connsiteX46" fmla="*/ 4114800 w 5067300"/>
                <a:gd name="connsiteY46" fmla="*/ 266700 h 519112"/>
                <a:gd name="connsiteX47" fmla="*/ 3933825 w 5067300"/>
                <a:gd name="connsiteY47" fmla="*/ 242887 h 519112"/>
                <a:gd name="connsiteX48" fmla="*/ 3700463 w 5067300"/>
                <a:gd name="connsiteY48" fmla="*/ 219075 h 519112"/>
                <a:gd name="connsiteX49" fmla="*/ 3495675 w 5067300"/>
                <a:gd name="connsiteY49" fmla="*/ 185737 h 519112"/>
                <a:gd name="connsiteX50" fmla="*/ 3233738 w 5067300"/>
                <a:gd name="connsiteY50" fmla="*/ 133350 h 519112"/>
                <a:gd name="connsiteX51" fmla="*/ 3009900 w 5067300"/>
                <a:gd name="connsiteY51" fmla="*/ 90487 h 519112"/>
                <a:gd name="connsiteX52" fmla="*/ 2724150 w 5067300"/>
                <a:gd name="connsiteY52" fmla="*/ 57150 h 519112"/>
                <a:gd name="connsiteX53" fmla="*/ 2528888 w 5067300"/>
                <a:gd name="connsiteY53" fmla="*/ 38100 h 519112"/>
                <a:gd name="connsiteX54" fmla="*/ 2328863 w 5067300"/>
                <a:gd name="connsiteY54" fmla="*/ 0 h 519112"/>
                <a:gd name="connsiteX55" fmla="*/ 2109788 w 5067300"/>
                <a:gd name="connsiteY55" fmla="*/ 0 h 519112"/>
                <a:gd name="connsiteX56" fmla="*/ 1843088 w 5067300"/>
                <a:gd name="connsiteY56" fmla="*/ 0 h 519112"/>
                <a:gd name="connsiteX57" fmla="*/ 1543050 w 5067300"/>
                <a:gd name="connsiteY57" fmla="*/ 14287 h 519112"/>
                <a:gd name="connsiteX58" fmla="*/ 1323975 w 5067300"/>
                <a:gd name="connsiteY58" fmla="*/ 33337 h 519112"/>
                <a:gd name="connsiteX59" fmla="*/ 1028700 w 5067300"/>
                <a:gd name="connsiteY59" fmla="*/ 52387 h 519112"/>
                <a:gd name="connsiteX60" fmla="*/ 828675 w 5067300"/>
                <a:gd name="connsiteY60" fmla="*/ 52387 h 519112"/>
                <a:gd name="connsiteX61" fmla="*/ 633413 w 5067300"/>
                <a:gd name="connsiteY61" fmla="*/ 90487 h 519112"/>
                <a:gd name="connsiteX62" fmla="*/ 585788 w 5067300"/>
                <a:gd name="connsiteY62" fmla="*/ 114300 h 519112"/>
                <a:gd name="connsiteX63" fmla="*/ 566738 w 5067300"/>
                <a:gd name="connsiteY63" fmla="*/ 152400 h 519112"/>
                <a:gd name="connsiteX64" fmla="*/ 557213 w 5067300"/>
                <a:gd name="connsiteY64" fmla="*/ 180975 h 519112"/>
                <a:gd name="connsiteX65" fmla="*/ 509588 w 5067300"/>
                <a:gd name="connsiteY65" fmla="*/ 166687 h 519112"/>
                <a:gd name="connsiteX66" fmla="*/ 481013 w 5067300"/>
                <a:gd name="connsiteY66" fmla="*/ 133350 h 519112"/>
                <a:gd name="connsiteX67" fmla="*/ 409575 w 5067300"/>
                <a:gd name="connsiteY67" fmla="*/ 100012 h 519112"/>
                <a:gd name="connsiteX68" fmla="*/ 328613 w 5067300"/>
                <a:gd name="connsiteY68" fmla="*/ 90487 h 519112"/>
                <a:gd name="connsiteX69" fmla="*/ 100013 w 5067300"/>
                <a:gd name="connsiteY69" fmla="*/ 142875 h 519112"/>
                <a:gd name="connsiteX70" fmla="*/ 0 w 5067300"/>
                <a:gd name="connsiteY70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5041057 w 5067300"/>
                <a:gd name="connsiteY32" fmla="*/ 257529 h 519112"/>
                <a:gd name="connsiteX33" fmla="*/ 4986288 w 5067300"/>
                <a:gd name="connsiteY33" fmla="*/ 264672 h 519112"/>
                <a:gd name="connsiteX34" fmla="*/ 4905326 w 5067300"/>
                <a:gd name="connsiteY34" fmla="*/ 267054 h 519112"/>
                <a:gd name="connsiteX35" fmla="*/ 4862513 w 5067300"/>
                <a:gd name="connsiteY35" fmla="*/ 276226 h 519112"/>
                <a:gd name="connsiteX36" fmla="*/ 4810076 w 5067300"/>
                <a:gd name="connsiteY36" fmla="*/ 276579 h 519112"/>
                <a:gd name="connsiteX37" fmla="*/ 4752926 w 5067300"/>
                <a:gd name="connsiteY37" fmla="*/ 280987 h 519112"/>
                <a:gd name="connsiteX38" fmla="*/ 4679581 w 5067300"/>
                <a:gd name="connsiteY38" fmla="*/ 247650 h 519112"/>
                <a:gd name="connsiteX39" fmla="*/ 4533900 w 5067300"/>
                <a:gd name="connsiteY39" fmla="*/ 247650 h 519112"/>
                <a:gd name="connsiteX40" fmla="*/ 4524375 w 5067300"/>
                <a:gd name="connsiteY40" fmla="*/ 280987 h 519112"/>
                <a:gd name="connsiteX41" fmla="*/ 4505325 w 5067300"/>
                <a:gd name="connsiteY41" fmla="*/ 333375 h 519112"/>
                <a:gd name="connsiteX42" fmla="*/ 4457700 w 5067300"/>
                <a:gd name="connsiteY42" fmla="*/ 333375 h 519112"/>
                <a:gd name="connsiteX43" fmla="*/ 4424363 w 5067300"/>
                <a:gd name="connsiteY43" fmla="*/ 304800 h 519112"/>
                <a:gd name="connsiteX44" fmla="*/ 4410075 w 5067300"/>
                <a:gd name="connsiteY44" fmla="*/ 266700 h 519112"/>
                <a:gd name="connsiteX45" fmla="*/ 4267200 w 5067300"/>
                <a:gd name="connsiteY45" fmla="*/ 285750 h 519112"/>
                <a:gd name="connsiteX46" fmla="*/ 4114800 w 5067300"/>
                <a:gd name="connsiteY46" fmla="*/ 266700 h 519112"/>
                <a:gd name="connsiteX47" fmla="*/ 3933825 w 5067300"/>
                <a:gd name="connsiteY47" fmla="*/ 242887 h 519112"/>
                <a:gd name="connsiteX48" fmla="*/ 3700463 w 5067300"/>
                <a:gd name="connsiteY48" fmla="*/ 219075 h 519112"/>
                <a:gd name="connsiteX49" fmla="*/ 3495675 w 5067300"/>
                <a:gd name="connsiteY49" fmla="*/ 185737 h 519112"/>
                <a:gd name="connsiteX50" fmla="*/ 3233738 w 5067300"/>
                <a:gd name="connsiteY50" fmla="*/ 133350 h 519112"/>
                <a:gd name="connsiteX51" fmla="*/ 3009900 w 5067300"/>
                <a:gd name="connsiteY51" fmla="*/ 90487 h 519112"/>
                <a:gd name="connsiteX52" fmla="*/ 2724150 w 5067300"/>
                <a:gd name="connsiteY52" fmla="*/ 57150 h 519112"/>
                <a:gd name="connsiteX53" fmla="*/ 2528888 w 5067300"/>
                <a:gd name="connsiteY53" fmla="*/ 38100 h 519112"/>
                <a:gd name="connsiteX54" fmla="*/ 2328863 w 5067300"/>
                <a:gd name="connsiteY54" fmla="*/ 0 h 519112"/>
                <a:gd name="connsiteX55" fmla="*/ 2109788 w 5067300"/>
                <a:gd name="connsiteY55" fmla="*/ 0 h 519112"/>
                <a:gd name="connsiteX56" fmla="*/ 1843088 w 5067300"/>
                <a:gd name="connsiteY56" fmla="*/ 0 h 519112"/>
                <a:gd name="connsiteX57" fmla="*/ 1543050 w 5067300"/>
                <a:gd name="connsiteY57" fmla="*/ 14287 h 519112"/>
                <a:gd name="connsiteX58" fmla="*/ 1323975 w 5067300"/>
                <a:gd name="connsiteY58" fmla="*/ 33337 h 519112"/>
                <a:gd name="connsiteX59" fmla="*/ 1028700 w 5067300"/>
                <a:gd name="connsiteY59" fmla="*/ 52387 h 519112"/>
                <a:gd name="connsiteX60" fmla="*/ 828675 w 5067300"/>
                <a:gd name="connsiteY60" fmla="*/ 52387 h 519112"/>
                <a:gd name="connsiteX61" fmla="*/ 633413 w 5067300"/>
                <a:gd name="connsiteY61" fmla="*/ 90487 h 519112"/>
                <a:gd name="connsiteX62" fmla="*/ 585788 w 5067300"/>
                <a:gd name="connsiteY62" fmla="*/ 114300 h 519112"/>
                <a:gd name="connsiteX63" fmla="*/ 566738 w 5067300"/>
                <a:gd name="connsiteY63" fmla="*/ 152400 h 519112"/>
                <a:gd name="connsiteX64" fmla="*/ 557213 w 5067300"/>
                <a:gd name="connsiteY64" fmla="*/ 180975 h 519112"/>
                <a:gd name="connsiteX65" fmla="*/ 509588 w 5067300"/>
                <a:gd name="connsiteY65" fmla="*/ 166687 h 519112"/>
                <a:gd name="connsiteX66" fmla="*/ 481013 w 5067300"/>
                <a:gd name="connsiteY66" fmla="*/ 133350 h 519112"/>
                <a:gd name="connsiteX67" fmla="*/ 409575 w 5067300"/>
                <a:gd name="connsiteY67" fmla="*/ 100012 h 519112"/>
                <a:gd name="connsiteX68" fmla="*/ 328613 w 5067300"/>
                <a:gd name="connsiteY68" fmla="*/ 90487 h 519112"/>
                <a:gd name="connsiteX69" fmla="*/ 100013 w 5067300"/>
                <a:gd name="connsiteY69" fmla="*/ 142875 h 519112"/>
                <a:gd name="connsiteX70" fmla="*/ 0 w 5067300"/>
                <a:gd name="connsiteY70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5041057 w 5067300"/>
                <a:gd name="connsiteY32" fmla="*/ 257529 h 519112"/>
                <a:gd name="connsiteX33" fmla="*/ 4986288 w 5067300"/>
                <a:gd name="connsiteY33" fmla="*/ 264672 h 519112"/>
                <a:gd name="connsiteX34" fmla="*/ 4905326 w 5067300"/>
                <a:gd name="connsiteY34" fmla="*/ 267054 h 519112"/>
                <a:gd name="connsiteX35" fmla="*/ 4862513 w 5067300"/>
                <a:gd name="connsiteY35" fmla="*/ 276226 h 519112"/>
                <a:gd name="connsiteX36" fmla="*/ 4810076 w 5067300"/>
                <a:gd name="connsiteY36" fmla="*/ 276579 h 519112"/>
                <a:gd name="connsiteX37" fmla="*/ 4748163 w 5067300"/>
                <a:gd name="connsiteY37" fmla="*/ 180975 h 519112"/>
                <a:gd name="connsiteX38" fmla="*/ 4679581 w 5067300"/>
                <a:gd name="connsiteY38" fmla="*/ 247650 h 519112"/>
                <a:gd name="connsiteX39" fmla="*/ 4533900 w 5067300"/>
                <a:gd name="connsiteY39" fmla="*/ 247650 h 519112"/>
                <a:gd name="connsiteX40" fmla="*/ 4524375 w 5067300"/>
                <a:gd name="connsiteY40" fmla="*/ 280987 h 519112"/>
                <a:gd name="connsiteX41" fmla="*/ 4505325 w 5067300"/>
                <a:gd name="connsiteY41" fmla="*/ 333375 h 519112"/>
                <a:gd name="connsiteX42" fmla="*/ 4457700 w 5067300"/>
                <a:gd name="connsiteY42" fmla="*/ 333375 h 519112"/>
                <a:gd name="connsiteX43" fmla="*/ 4424363 w 5067300"/>
                <a:gd name="connsiteY43" fmla="*/ 304800 h 519112"/>
                <a:gd name="connsiteX44" fmla="*/ 4410075 w 5067300"/>
                <a:gd name="connsiteY44" fmla="*/ 266700 h 519112"/>
                <a:gd name="connsiteX45" fmla="*/ 4267200 w 5067300"/>
                <a:gd name="connsiteY45" fmla="*/ 285750 h 519112"/>
                <a:gd name="connsiteX46" fmla="*/ 4114800 w 5067300"/>
                <a:gd name="connsiteY46" fmla="*/ 266700 h 519112"/>
                <a:gd name="connsiteX47" fmla="*/ 3933825 w 5067300"/>
                <a:gd name="connsiteY47" fmla="*/ 242887 h 519112"/>
                <a:gd name="connsiteX48" fmla="*/ 3700463 w 5067300"/>
                <a:gd name="connsiteY48" fmla="*/ 219075 h 519112"/>
                <a:gd name="connsiteX49" fmla="*/ 3495675 w 5067300"/>
                <a:gd name="connsiteY49" fmla="*/ 185737 h 519112"/>
                <a:gd name="connsiteX50" fmla="*/ 3233738 w 5067300"/>
                <a:gd name="connsiteY50" fmla="*/ 133350 h 519112"/>
                <a:gd name="connsiteX51" fmla="*/ 3009900 w 5067300"/>
                <a:gd name="connsiteY51" fmla="*/ 90487 h 519112"/>
                <a:gd name="connsiteX52" fmla="*/ 2724150 w 5067300"/>
                <a:gd name="connsiteY52" fmla="*/ 57150 h 519112"/>
                <a:gd name="connsiteX53" fmla="*/ 2528888 w 5067300"/>
                <a:gd name="connsiteY53" fmla="*/ 38100 h 519112"/>
                <a:gd name="connsiteX54" fmla="*/ 2328863 w 5067300"/>
                <a:gd name="connsiteY54" fmla="*/ 0 h 519112"/>
                <a:gd name="connsiteX55" fmla="*/ 2109788 w 5067300"/>
                <a:gd name="connsiteY55" fmla="*/ 0 h 519112"/>
                <a:gd name="connsiteX56" fmla="*/ 1843088 w 5067300"/>
                <a:gd name="connsiteY56" fmla="*/ 0 h 519112"/>
                <a:gd name="connsiteX57" fmla="*/ 1543050 w 5067300"/>
                <a:gd name="connsiteY57" fmla="*/ 14287 h 519112"/>
                <a:gd name="connsiteX58" fmla="*/ 1323975 w 5067300"/>
                <a:gd name="connsiteY58" fmla="*/ 33337 h 519112"/>
                <a:gd name="connsiteX59" fmla="*/ 1028700 w 5067300"/>
                <a:gd name="connsiteY59" fmla="*/ 52387 h 519112"/>
                <a:gd name="connsiteX60" fmla="*/ 828675 w 5067300"/>
                <a:gd name="connsiteY60" fmla="*/ 52387 h 519112"/>
                <a:gd name="connsiteX61" fmla="*/ 633413 w 5067300"/>
                <a:gd name="connsiteY61" fmla="*/ 90487 h 519112"/>
                <a:gd name="connsiteX62" fmla="*/ 585788 w 5067300"/>
                <a:gd name="connsiteY62" fmla="*/ 114300 h 519112"/>
                <a:gd name="connsiteX63" fmla="*/ 566738 w 5067300"/>
                <a:gd name="connsiteY63" fmla="*/ 152400 h 519112"/>
                <a:gd name="connsiteX64" fmla="*/ 557213 w 5067300"/>
                <a:gd name="connsiteY64" fmla="*/ 180975 h 519112"/>
                <a:gd name="connsiteX65" fmla="*/ 509588 w 5067300"/>
                <a:gd name="connsiteY65" fmla="*/ 166687 h 519112"/>
                <a:gd name="connsiteX66" fmla="*/ 481013 w 5067300"/>
                <a:gd name="connsiteY66" fmla="*/ 133350 h 519112"/>
                <a:gd name="connsiteX67" fmla="*/ 409575 w 5067300"/>
                <a:gd name="connsiteY67" fmla="*/ 100012 h 519112"/>
                <a:gd name="connsiteX68" fmla="*/ 328613 w 5067300"/>
                <a:gd name="connsiteY68" fmla="*/ 90487 h 519112"/>
                <a:gd name="connsiteX69" fmla="*/ 100013 w 5067300"/>
                <a:gd name="connsiteY69" fmla="*/ 142875 h 519112"/>
                <a:gd name="connsiteX70" fmla="*/ 0 w 5067300"/>
                <a:gd name="connsiteY70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5041057 w 5067300"/>
                <a:gd name="connsiteY32" fmla="*/ 257529 h 519112"/>
                <a:gd name="connsiteX33" fmla="*/ 4986288 w 5067300"/>
                <a:gd name="connsiteY33" fmla="*/ 264672 h 519112"/>
                <a:gd name="connsiteX34" fmla="*/ 4905326 w 5067300"/>
                <a:gd name="connsiteY34" fmla="*/ 267054 h 519112"/>
                <a:gd name="connsiteX35" fmla="*/ 4862513 w 5067300"/>
                <a:gd name="connsiteY35" fmla="*/ 276226 h 519112"/>
                <a:gd name="connsiteX36" fmla="*/ 4836269 w 5067300"/>
                <a:gd name="connsiteY36" fmla="*/ 145963 h 519112"/>
                <a:gd name="connsiteX37" fmla="*/ 4748163 w 5067300"/>
                <a:gd name="connsiteY37" fmla="*/ 180975 h 519112"/>
                <a:gd name="connsiteX38" fmla="*/ 4679581 w 5067300"/>
                <a:gd name="connsiteY38" fmla="*/ 247650 h 519112"/>
                <a:gd name="connsiteX39" fmla="*/ 4533900 w 5067300"/>
                <a:gd name="connsiteY39" fmla="*/ 247650 h 519112"/>
                <a:gd name="connsiteX40" fmla="*/ 4524375 w 5067300"/>
                <a:gd name="connsiteY40" fmla="*/ 280987 h 519112"/>
                <a:gd name="connsiteX41" fmla="*/ 4505325 w 5067300"/>
                <a:gd name="connsiteY41" fmla="*/ 333375 h 519112"/>
                <a:gd name="connsiteX42" fmla="*/ 4457700 w 5067300"/>
                <a:gd name="connsiteY42" fmla="*/ 333375 h 519112"/>
                <a:gd name="connsiteX43" fmla="*/ 4424363 w 5067300"/>
                <a:gd name="connsiteY43" fmla="*/ 304800 h 519112"/>
                <a:gd name="connsiteX44" fmla="*/ 4410075 w 5067300"/>
                <a:gd name="connsiteY44" fmla="*/ 266700 h 519112"/>
                <a:gd name="connsiteX45" fmla="*/ 4267200 w 5067300"/>
                <a:gd name="connsiteY45" fmla="*/ 285750 h 519112"/>
                <a:gd name="connsiteX46" fmla="*/ 4114800 w 5067300"/>
                <a:gd name="connsiteY46" fmla="*/ 266700 h 519112"/>
                <a:gd name="connsiteX47" fmla="*/ 3933825 w 5067300"/>
                <a:gd name="connsiteY47" fmla="*/ 242887 h 519112"/>
                <a:gd name="connsiteX48" fmla="*/ 3700463 w 5067300"/>
                <a:gd name="connsiteY48" fmla="*/ 219075 h 519112"/>
                <a:gd name="connsiteX49" fmla="*/ 3495675 w 5067300"/>
                <a:gd name="connsiteY49" fmla="*/ 185737 h 519112"/>
                <a:gd name="connsiteX50" fmla="*/ 3233738 w 5067300"/>
                <a:gd name="connsiteY50" fmla="*/ 133350 h 519112"/>
                <a:gd name="connsiteX51" fmla="*/ 3009900 w 5067300"/>
                <a:gd name="connsiteY51" fmla="*/ 90487 h 519112"/>
                <a:gd name="connsiteX52" fmla="*/ 2724150 w 5067300"/>
                <a:gd name="connsiteY52" fmla="*/ 57150 h 519112"/>
                <a:gd name="connsiteX53" fmla="*/ 2528888 w 5067300"/>
                <a:gd name="connsiteY53" fmla="*/ 38100 h 519112"/>
                <a:gd name="connsiteX54" fmla="*/ 2328863 w 5067300"/>
                <a:gd name="connsiteY54" fmla="*/ 0 h 519112"/>
                <a:gd name="connsiteX55" fmla="*/ 2109788 w 5067300"/>
                <a:gd name="connsiteY55" fmla="*/ 0 h 519112"/>
                <a:gd name="connsiteX56" fmla="*/ 1843088 w 5067300"/>
                <a:gd name="connsiteY56" fmla="*/ 0 h 519112"/>
                <a:gd name="connsiteX57" fmla="*/ 1543050 w 5067300"/>
                <a:gd name="connsiteY57" fmla="*/ 14287 h 519112"/>
                <a:gd name="connsiteX58" fmla="*/ 1323975 w 5067300"/>
                <a:gd name="connsiteY58" fmla="*/ 33337 h 519112"/>
                <a:gd name="connsiteX59" fmla="*/ 1028700 w 5067300"/>
                <a:gd name="connsiteY59" fmla="*/ 52387 h 519112"/>
                <a:gd name="connsiteX60" fmla="*/ 828675 w 5067300"/>
                <a:gd name="connsiteY60" fmla="*/ 52387 h 519112"/>
                <a:gd name="connsiteX61" fmla="*/ 633413 w 5067300"/>
                <a:gd name="connsiteY61" fmla="*/ 90487 h 519112"/>
                <a:gd name="connsiteX62" fmla="*/ 585788 w 5067300"/>
                <a:gd name="connsiteY62" fmla="*/ 114300 h 519112"/>
                <a:gd name="connsiteX63" fmla="*/ 566738 w 5067300"/>
                <a:gd name="connsiteY63" fmla="*/ 152400 h 519112"/>
                <a:gd name="connsiteX64" fmla="*/ 557213 w 5067300"/>
                <a:gd name="connsiteY64" fmla="*/ 180975 h 519112"/>
                <a:gd name="connsiteX65" fmla="*/ 509588 w 5067300"/>
                <a:gd name="connsiteY65" fmla="*/ 166687 h 519112"/>
                <a:gd name="connsiteX66" fmla="*/ 481013 w 5067300"/>
                <a:gd name="connsiteY66" fmla="*/ 133350 h 519112"/>
                <a:gd name="connsiteX67" fmla="*/ 409575 w 5067300"/>
                <a:gd name="connsiteY67" fmla="*/ 100012 h 519112"/>
                <a:gd name="connsiteX68" fmla="*/ 328613 w 5067300"/>
                <a:gd name="connsiteY68" fmla="*/ 90487 h 519112"/>
                <a:gd name="connsiteX69" fmla="*/ 100013 w 5067300"/>
                <a:gd name="connsiteY69" fmla="*/ 142875 h 519112"/>
                <a:gd name="connsiteX70" fmla="*/ 0 w 5067300"/>
                <a:gd name="connsiteY70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5041057 w 5067300"/>
                <a:gd name="connsiteY32" fmla="*/ 257529 h 519112"/>
                <a:gd name="connsiteX33" fmla="*/ 4986288 w 5067300"/>
                <a:gd name="connsiteY33" fmla="*/ 264672 h 519112"/>
                <a:gd name="connsiteX34" fmla="*/ 4905326 w 5067300"/>
                <a:gd name="connsiteY34" fmla="*/ 267054 h 519112"/>
                <a:gd name="connsiteX35" fmla="*/ 4862463 w 5067300"/>
                <a:gd name="connsiteY35" fmla="*/ 121445 h 519112"/>
                <a:gd name="connsiteX36" fmla="*/ 4836269 w 5067300"/>
                <a:gd name="connsiteY36" fmla="*/ 145963 h 519112"/>
                <a:gd name="connsiteX37" fmla="*/ 4748163 w 5067300"/>
                <a:gd name="connsiteY37" fmla="*/ 180975 h 519112"/>
                <a:gd name="connsiteX38" fmla="*/ 4679581 w 5067300"/>
                <a:gd name="connsiteY38" fmla="*/ 247650 h 519112"/>
                <a:gd name="connsiteX39" fmla="*/ 4533900 w 5067300"/>
                <a:gd name="connsiteY39" fmla="*/ 247650 h 519112"/>
                <a:gd name="connsiteX40" fmla="*/ 4524375 w 5067300"/>
                <a:gd name="connsiteY40" fmla="*/ 280987 h 519112"/>
                <a:gd name="connsiteX41" fmla="*/ 4505325 w 5067300"/>
                <a:gd name="connsiteY41" fmla="*/ 333375 h 519112"/>
                <a:gd name="connsiteX42" fmla="*/ 4457700 w 5067300"/>
                <a:gd name="connsiteY42" fmla="*/ 333375 h 519112"/>
                <a:gd name="connsiteX43" fmla="*/ 4424363 w 5067300"/>
                <a:gd name="connsiteY43" fmla="*/ 304800 h 519112"/>
                <a:gd name="connsiteX44" fmla="*/ 4410075 w 5067300"/>
                <a:gd name="connsiteY44" fmla="*/ 266700 h 519112"/>
                <a:gd name="connsiteX45" fmla="*/ 4267200 w 5067300"/>
                <a:gd name="connsiteY45" fmla="*/ 285750 h 519112"/>
                <a:gd name="connsiteX46" fmla="*/ 4114800 w 5067300"/>
                <a:gd name="connsiteY46" fmla="*/ 266700 h 519112"/>
                <a:gd name="connsiteX47" fmla="*/ 3933825 w 5067300"/>
                <a:gd name="connsiteY47" fmla="*/ 242887 h 519112"/>
                <a:gd name="connsiteX48" fmla="*/ 3700463 w 5067300"/>
                <a:gd name="connsiteY48" fmla="*/ 219075 h 519112"/>
                <a:gd name="connsiteX49" fmla="*/ 3495675 w 5067300"/>
                <a:gd name="connsiteY49" fmla="*/ 185737 h 519112"/>
                <a:gd name="connsiteX50" fmla="*/ 3233738 w 5067300"/>
                <a:gd name="connsiteY50" fmla="*/ 133350 h 519112"/>
                <a:gd name="connsiteX51" fmla="*/ 3009900 w 5067300"/>
                <a:gd name="connsiteY51" fmla="*/ 90487 h 519112"/>
                <a:gd name="connsiteX52" fmla="*/ 2724150 w 5067300"/>
                <a:gd name="connsiteY52" fmla="*/ 57150 h 519112"/>
                <a:gd name="connsiteX53" fmla="*/ 2528888 w 5067300"/>
                <a:gd name="connsiteY53" fmla="*/ 38100 h 519112"/>
                <a:gd name="connsiteX54" fmla="*/ 2328863 w 5067300"/>
                <a:gd name="connsiteY54" fmla="*/ 0 h 519112"/>
                <a:gd name="connsiteX55" fmla="*/ 2109788 w 5067300"/>
                <a:gd name="connsiteY55" fmla="*/ 0 h 519112"/>
                <a:gd name="connsiteX56" fmla="*/ 1843088 w 5067300"/>
                <a:gd name="connsiteY56" fmla="*/ 0 h 519112"/>
                <a:gd name="connsiteX57" fmla="*/ 1543050 w 5067300"/>
                <a:gd name="connsiteY57" fmla="*/ 14287 h 519112"/>
                <a:gd name="connsiteX58" fmla="*/ 1323975 w 5067300"/>
                <a:gd name="connsiteY58" fmla="*/ 33337 h 519112"/>
                <a:gd name="connsiteX59" fmla="*/ 1028700 w 5067300"/>
                <a:gd name="connsiteY59" fmla="*/ 52387 h 519112"/>
                <a:gd name="connsiteX60" fmla="*/ 828675 w 5067300"/>
                <a:gd name="connsiteY60" fmla="*/ 52387 h 519112"/>
                <a:gd name="connsiteX61" fmla="*/ 633413 w 5067300"/>
                <a:gd name="connsiteY61" fmla="*/ 90487 h 519112"/>
                <a:gd name="connsiteX62" fmla="*/ 585788 w 5067300"/>
                <a:gd name="connsiteY62" fmla="*/ 114300 h 519112"/>
                <a:gd name="connsiteX63" fmla="*/ 566738 w 5067300"/>
                <a:gd name="connsiteY63" fmla="*/ 152400 h 519112"/>
                <a:gd name="connsiteX64" fmla="*/ 557213 w 5067300"/>
                <a:gd name="connsiteY64" fmla="*/ 180975 h 519112"/>
                <a:gd name="connsiteX65" fmla="*/ 509588 w 5067300"/>
                <a:gd name="connsiteY65" fmla="*/ 166687 h 519112"/>
                <a:gd name="connsiteX66" fmla="*/ 481013 w 5067300"/>
                <a:gd name="connsiteY66" fmla="*/ 133350 h 519112"/>
                <a:gd name="connsiteX67" fmla="*/ 409575 w 5067300"/>
                <a:gd name="connsiteY67" fmla="*/ 100012 h 519112"/>
                <a:gd name="connsiteX68" fmla="*/ 328613 w 5067300"/>
                <a:gd name="connsiteY68" fmla="*/ 90487 h 519112"/>
                <a:gd name="connsiteX69" fmla="*/ 100013 w 5067300"/>
                <a:gd name="connsiteY69" fmla="*/ 142875 h 519112"/>
                <a:gd name="connsiteX70" fmla="*/ 0 w 5067300"/>
                <a:gd name="connsiteY70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5041057 w 5067300"/>
                <a:gd name="connsiteY32" fmla="*/ 257529 h 519112"/>
                <a:gd name="connsiteX33" fmla="*/ 4986288 w 5067300"/>
                <a:gd name="connsiteY33" fmla="*/ 264672 h 519112"/>
                <a:gd name="connsiteX34" fmla="*/ 4905326 w 5067300"/>
                <a:gd name="connsiteY34" fmla="*/ 267054 h 519112"/>
                <a:gd name="connsiteX35" fmla="*/ 4862463 w 5067300"/>
                <a:gd name="connsiteY35" fmla="*/ 121445 h 519112"/>
                <a:gd name="connsiteX36" fmla="*/ 4836269 w 5067300"/>
                <a:gd name="connsiteY36" fmla="*/ 145963 h 519112"/>
                <a:gd name="connsiteX37" fmla="*/ 4748163 w 5067300"/>
                <a:gd name="connsiteY37" fmla="*/ 180975 h 519112"/>
                <a:gd name="connsiteX38" fmla="*/ 4679581 w 5067300"/>
                <a:gd name="connsiteY38" fmla="*/ 247650 h 519112"/>
                <a:gd name="connsiteX39" fmla="*/ 4533900 w 5067300"/>
                <a:gd name="connsiteY39" fmla="*/ 247650 h 519112"/>
                <a:gd name="connsiteX40" fmla="*/ 4524375 w 5067300"/>
                <a:gd name="connsiteY40" fmla="*/ 280987 h 519112"/>
                <a:gd name="connsiteX41" fmla="*/ 4505325 w 5067300"/>
                <a:gd name="connsiteY41" fmla="*/ 333375 h 519112"/>
                <a:gd name="connsiteX42" fmla="*/ 4457700 w 5067300"/>
                <a:gd name="connsiteY42" fmla="*/ 333375 h 519112"/>
                <a:gd name="connsiteX43" fmla="*/ 4424363 w 5067300"/>
                <a:gd name="connsiteY43" fmla="*/ 304800 h 519112"/>
                <a:gd name="connsiteX44" fmla="*/ 4410075 w 5067300"/>
                <a:gd name="connsiteY44" fmla="*/ 266700 h 519112"/>
                <a:gd name="connsiteX45" fmla="*/ 4267200 w 5067300"/>
                <a:gd name="connsiteY45" fmla="*/ 285750 h 519112"/>
                <a:gd name="connsiteX46" fmla="*/ 4114800 w 5067300"/>
                <a:gd name="connsiteY46" fmla="*/ 266700 h 519112"/>
                <a:gd name="connsiteX47" fmla="*/ 3933825 w 5067300"/>
                <a:gd name="connsiteY47" fmla="*/ 242887 h 519112"/>
                <a:gd name="connsiteX48" fmla="*/ 3700463 w 5067300"/>
                <a:gd name="connsiteY48" fmla="*/ 219075 h 519112"/>
                <a:gd name="connsiteX49" fmla="*/ 3495675 w 5067300"/>
                <a:gd name="connsiteY49" fmla="*/ 185737 h 519112"/>
                <a:gd name="connsiteX50" fmla="*/ 3233738 w 5067300"/>
                <a:gd name="connsiteY50" fmla="*/ 133350 h 519112"/>
                <a:gd name="connsiteX51" fmla="*/ 3009900 w 5067300"/>
                <a:gd name="connsiteY51" fmla="*/ 90487 h 519112"/>
                <a:gd name="connsiteX52" fmla="*/ 2724150 w 5067300"/>
                <a:gd name="connsiteY52" fmla="*/ 57150 h 519112"/>
                <a:gd name="connsiteX53" fmla="*/ 2528888 w 5067300"/>
                <a:gd name="connsiteY53" fmla="*/ 38100 h 519112"/>
                <a:gd name="connsiteX54" fmla="*/ 2328863 w 5067300"/>
                <a:gd name="connsiteY54" fmla="*/ 0 h 519112"/>
                <a:gd name="connsiteX55" fmla="*/ 2109788 w 5067300"/>
                <a:gd name="connsiteY55" fmla="*/ 0 h 519112"/>
                <a:gd name="connsiteX56" fmla="*/ 1843088 w 5067300"/>
                <a:gd name="connsiteY56" fmla="*/ 0 h 519112"/>
                <a:gd name="connsiteX57" fmla="*/ 1543050 w 5067300"/>
                <a:gd name="connsiteY57" fmla="*/ 14287 h 519112"/>
                <a:gd name="connsiteX58" fmla="*/ 1323975 w 5067300"/>
                <a:gd name="connsiteY58" fmla="*/ 33337 h 519112"/>
                <a:gd name="connsiteX59" fmla="*/ 1028700 w 5067300"/>
                <a:gd name="connsiteY59" fmla="*/ 52387 h 519112"/>
                <a:gd name="connsiteX60" fmla="*/ 828675 w 5067300"/>
                <a:gd name="connsiteY60" fmla="*/ 52387 h 519112"/>
                <a:gd name="connsiteX61" fmla="*/ 633413 w 5067300"/>
                <a:gd name="connsiteY61" fmla="*/ 90487 h 519112"/>
                <a:gd name="connsiteX62" fmla="*/ 585788 w 5067300"/>
                <a:gd name="connsiteY62" fmla="*/ 114300 h 519112"/>
                <a:gd name="connsiteX63" fmla="*/ 566738 w 5067300"/>
                <a:gd name="connsiteY63" fmla="*/ 152400 h 519112"/>
                <a:gd name="connsiteX64" fmla="*/ 557213 w 5067300"/>
                <a:gd name="connsiteY64" fmla="*/ 180975 h 519112"/>
                <a:gd name="connsiteX65" fmla="*/ 509588 w 5067300"/>
                <a:gd name="connsiteY65" fmla="*/ 166687 h 519112"/>
                <a:gd name="connsiteX66" fmla="*/ 481013 w 5067300"/>
                <a:gd name="connsiteY66" fmla="*/ 133350 h 519112"/>
                <a:gd name="connsiteX67" fmla="*/ 409575 w 5067300"/>
                <a:gd name="connsiteY67" fmla="*/ 100012 h 519112"/>
                <a:gd name="connsiteX68" fmla="*/ 328613 w 5067300"/>
                <a:gd name="connsiteY68" fmla="*/ 90487 h 519112"/>
                <a:gd name="connsiteX69" fmla="*/ 100013 w 5067300"/>
                <a:gd name="connsiteY69" fmla="*/ 142875 h 519112"/>
                <a:gd name="connsiteX70" fmla="*/ 0 w 5067300"/>
                <a:gd name="connsiteY70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5041057 w 5067300"/>
                <a:gd name="connsiteY32" fmla="*/ 257529 h 519112"/>
                <a:gd name="connsiteX33" fmla="*/ 4986288 w 5067300"/>
                <a:gd name="connsiteY33" fmla="*/ 264672 h 519112"/>
                <a:gd name="connsiteX34" fmla="*/ 4933901 w 5067300"/>
                <a:gd name="connsiteY34" fmla="*/ 97985 h 519112"/>
                <a:gd name="connsiteX35" fmla="*/ 4862463 w 5067300"/>
                <a:gd name="connsiteY35" fmla="*/ 121445 h 519112"/>
                <a:gd name="connsiteX36" fmla="*/ 4836269 w 5067300"/>
                <a:gd name="connsiteY36" fmla="*/ 145963 h 519112"/>
                <a:gd name="connsiteX37" fmla="*/ 4748163 w 5067300"/>
                <a:gd name="connsiteY37" fmla="*/ 180975 h 519112"/>
                <a:gd name="connsiteX38" fmla="*/ 4679581 w 5067300"/>
                <a:gd name="connsiteY38" fmla="*/ 247650 h 519112"/>
                <a:gd name="connsiteX39" fmla="*/ 4533900 w 5067300"/>
                <a:gd name="connsiteY39" fmla="*/ 247650 h 519112"/>
                <a:gd name="connsiteX40" fmla="*/ 4524375 w 5067300"/>
                <a:gd name="connsiteY40" fmla="*/ 280987 h 519112"/>
                <a:gd name="connsiteX41" fmla="*/ 4505325 w 5067300"/>
                <a:gd name="connsiteY41" fmla="*/ 333375 h 519112"/>
                <a:gd name="connsiteX42" fmla="*/ 4457700 w 5067300"/>
                <a:gd name="connsiteY42" fmla="*/ 333375 h 519112"/>
                <a:gd name="connsiteX43" fmla="*/ 4424363 w 5067300"/>
                <a:gd name="connsiteY43" fmla="*/ 304800 h 519112"/>
                <a:gd name="connsiteX44" fmla="*/ 4410075 w 5067300"/>
                <a:gd name="connsiteY44" fmla="*/ 266700 h 519112"/>
                <a:gd name="connsiteX45" fmla="*/ 4267200 w 5067300"/>
                <a:gd name="connsiteY45" fmla="*/ 285750 h 519112"/>
                <a:gd name="connsiteX46" fmla="*/ 4114800 w 5067300"/>
                <a:gd name="connsiteY46" fmla="*/ 266700 h 519112"/>
                <a:gd name="connsiteX47" fmla="*/ 3933825 w 5067300"/>
                <a:gd name="connsiteY47" fmla="*/ 242887 h 519112"/>
                <a:gd name="connsiteX48" fmla="*/ 3700463 w 5067300"/>
                <a:gd name="connsiteY48" fmla="*/ 219075 h 519112"/>
                <a:gd name="connsiteX49" fmla="*/ 3495675 w 5067300"/>
                <a:gd name="connsiteY49" fmla="*/ 185737 h 519112"/>
                <a:gd name="connsiteX50" fmla="*/ 3233738 w 5067300"/>
                <a:gd name="connsiteY50" fmla="*/ 133350 h 519112"/>
                <a:gd name="connsiteX51" fmla="*/ 3009900 w 5067300"/>
                <a:gd name="connsiteY51" fmla="*/ 90487 h 519112"/>
                <a:gd name="connsiteX52" fmla="*/ 2724150 w 5067300"/>
                <a:gd name="connsiteY52" fmla="*/ 57150 h 519112"/>
                <a:gd name="connsiteX53" fmla="*/ 2528888 w 5067300"/>
                <a:gd name="connsiteY53" fmla="*/ 38100 h 519112"/>
                <a:gd name="connsiteX54" fmla="*/ 2328863 w 5067300"/>
                <a:gd name="connsiteY54" fmla="*/ 0 h 519112"/>
                <a:gd name="connsiteX55" fmla="*/ 2109788 w 5067300"/>
                <a:gd name="connsiteY55" fmla="*/ 0 h 519112"/>
                <a:gd name="connsiteX56" fmla="*/ 1843088 w 5067300"/>
                <a:gd name="connsiteY56" fmla="*/ 0 h 519112"/>
                <a:gd name="connsiteX57" fmla="*/ 1543050 w 5067300"/>
                <a:gd name="connsiteY57" fmla="*/ 14287 h 519112"/>
                <a:gd name="connsiteX58" fmla="*/ 1323975 w 5067300"/>
                <a:gd name="connsiteY58" fmla="*/ 33337 h 519112"/>
                <a:gd name="connsiteX59" fmla="*/ 1028700 w 5067300"/>
                <a:gd name="connsiteY59" fmla="*/ 52387 h 519112"/>
                <a:gd name="connsiteX60" fmla="*/ 828675 w 5067300"/>
                <a:gd name="connsiteY60" fmla="*/ 52387 h 519112"/>
                <a:gd name="connsiteX61" fmla="*/ 633413 w 5067300"/>
                <a:gd name="connsiteY61" fmla="*/ 90487 h 519112"/>
                <a:gd name="connsiteX62" fmla="*/ 585788 w 5067300"/>
                <a:gd name="connsiteY62" fmla="*/ 114300 h 519112"/>
                <a:gd name="connsiteX63" fmla="*/ 566738 w 5067300"/>
                <a:gd name="connsiteY63" fmla="*/ 152400 h 519112"/>
                <a:gd name="connsiteX64" fmla="*/ 557213 w 5067300"/>
                <a:gd name="connsiteY64" fmla="*/ 180975 h 519112"/>
                <a:gd name="connsiteX65" fmla="*/ 509588 w 5067300"/>
                <a:gd name="connsiteY65" fmla="*/ 166687 h 519112"/>
                <a:gd name="connsiteX66" fmla="*/ 481013 w 5067300"/>
                <a:gd name="connsiteY66" fmla="*/ 133350 h 519112"/>
                <a:gd name="connsiteX67" fmla="*/ 409575 w 5067300"/>
                <a:gd name="connsiteY67" fmla="*/ 100012 h 519112"/>
                <a:gd name="connsiteX68" fmla="*/ 328613 w 5067300"/>
                <a:gd name="connsiteY68" fmla="*/ 90487 h 519112"/>
                <a:gd name="connsiteX69" fmla="*/ 100013 w 5067300"/>
                <a:gd name="connsiteY69" fmla="*/ 142875 h 519112"/>
                <a:gd name="connsiteX70" fmla="*/ 0 w 5067300"/>
                <a:gd name="connsiteY70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5041057 w 5067300"/>
                <a:gd name="connsiteY32" fmla="*/ 257529 h 519112"/>
                <a:gd name="connsiteX33" fmla="*/ 5012482 w 5067300"/>
                <a:gd name="connsiteY33" fmla="*/ 79288 h 519112"/>
                <a:gd name="connsiteX34" fmla="*/ 4933901 w 5067300"/>
                <a:gd name="connsiteY34" fmla="*/ 97985 h 519112"/>
                <a:gd name="connsiteX35" fmla="*/ 4862463 w 5067300"/>
                <a:gd name="connsiteY35" fmla="*/ 121445 h 519112"/>
                <a:gd name="connsiteX36" fmla="*/ 4836269 w 5067300"/>
                <a:gd name="connsiteY36" fmla="*/ 145963 h 519112"/>
                <a:gd name="connsiteX37" fmla="*/ 4748163 w 5067300"/>
                <a:gd name="connsiteY37" fmla="*/ 180975 h 519112"/>
                <a:gd name="connsiteX38" fmla="*/ 4679581 w 5067300"/>
                <a:gd name="connsiteY38" fmla="*/ 247650 h 519112"/>
                <a:gd name="connsiteX39" fmla="*/ 4533900 w 5067300"/>
                <a:gd name="connsiteY39" fmla="*/ 247650 h 519112"/>
                <a:gd name="connsiteX40" fmla="*/ 4524375 w 5067300"/>
                <a:gd name="connsiteY40" fmla="*/ 280987 h 519112"/>
                <a:gd name="connsiteX41" fmla="*/ 4505325 w 5067300"/>
                <a:gd name="connsiteY41" fmla="*/ 333375 h 519112"/>
                <a:gd name="connsiteX42" fmla="*/ 4457700 w 5067300"/>
                <a:gd name="connsiteY42" fmla="*/ 333375 h 519112"/>
                <a:gd name="connsiteX43" fmla="*/ 4424363 w 5067300"/>
                <a:gd name="connsiteY43" fmla="*/ 304800 h 519112"/>
                <a:gd name="connsiteX44" fmla="*/ 4410075 w 5067300"/>
                <a:gd name="connsiteY44" fmla="*/ 266700 h 519112"/>
                <a:gd name="connsiteX45" fmla="*/ 4267200 w 5067300"/>
                <a:gd name="connsiteY45" fmla="*/ 285750 h 519112"/>
                <a:gd name="connsiteX46" fmla="*/ 4114800 w 5067300"/>
                <a:gd name="connsiteY46" fmla="*/ 266700 h 519112"/>
                <a:gd name="connsiteX47" fmla="*/ 3933825 w 5067300"/>
                <a:gd name="connsiteY47" fmla="*/ 242887 h 519112"/>
                <a:gd name="connsiteX48" fmla="*/ 3700463 w 5067300"/>
                <a:gd name="connsiteY48" fmla="*/ 219075 h 519112"/>
                <a:gd name="connsiteX49" fmla="*/ 3495675 w 5067300"/>
                <a:gd name="connsiteY49" fmla="*/ 185737 h 519112"/>
                <a:gd name="connsiteX50" fmla="*/ 3233738 w 5067300"/>
                <a:gd name="connsiteY50" fmla="*/ 133350 h 519112"/>
                <a:gd name="connsiteX51" fmla="*/ 3009900 w 5067300"/>
                <a:gd name="connsiteY51" fmla="*/ 90487 h 519112"/>
                <a:gd name="connsiteX52" fmla="*/ 2724150 w 5067300"/>
                <a:gd name="connsiteY52" fmla="*/ 57150 h 519112"/>
                <a:gd name="connsiteX53" fmla="*/ 2528888 w 5067300"/>
                <a:gd name="connsiteY53" fmla="*/ 38100 h 519112"/>
                <a:gd name="connsiteX54" fmla="*/ 2328863 w 5067300"/>
                <a:gd name="connsiteY54" fmla="*/ 0 h 519112"/>
                <a:gd name="connsiteX55" fmla="*/ 2109788 w 5067300"/>
                <a:gd name="connsiteY55" fmla="*/ 0 h 519112"/>
                <a:gd name="connsiteX56" fmla="*/ 1843088 w 5067300"/>
                <a:gd name="connsiteY56" fmla="*/ 0 h 519112"/>
                <a:gd name="connsiteX57" fmla="*/ 1543050 w 5067300"/>
                <a:gd name="connsiteY57" fmla="*/ 14287 h 519112"/>
                <a:gd name="connsiteX58" fmla="*/ 1323975 w 5067300"/>
                <a:gd name="connsiteY58" fmla="*/ 33337 h 519112"/>
                <a:gd name="connsiteX59" fmla="*/ 1028700 w 5067300"/>
                <a:gd name="connsiteY59" fmla="*/ 52387 h 519112"/>
                <a:gd name="connsiteX60" fmla="*/ 828675 w 5067300"/>
                <a:gd name="connsiteY60" fmla="*/ 52387 h 519112"/>
                <a:gd name="connsiteX61" fmla="*/ 633413 w 5067300"/>
                <a:gd name="connsiteY61" fmla="*/ 90487 h 519112"/>
                <a:gd name="connsiteX62" fmla="*/ 585788 w 5067300"/>
                <a:gd name="connsiteY62" fmla="*/ 114300 h 519112"/>
                <a:gd name="connsiteX63" fmla="*/ 566738 w 5067300"/>
                <a:gd name="connsiteY63" fmla="*/ 152400 h 519112"/>
                <a:gd name="connsiteX64" fmla="*/ 557213 w 5067300"/>
                <a:gd name="connsiteY64" fmla="*/ 180975 h 519112"/>
                <a:gd name="connsiteX65" fmla="*/ 509588 w 5067300"/>
                <a:gd name="connsiteY65" fmla="*/ 166687 h 519112"/>
                <a:gd name="connsiteX66" fmla="*/ 481013 w 5067300"/>
                <a:gd name="connsiteY66" fmla="*/ 133350 h 519112"/>
                <a:gd name="connsiteX67" fmla="*/ 409575 w 5067300"/>
                <a:gd name="connsiteY67" fmla="*/ 100012 h 519112"/>
                <a:gd name="connsiteX68" fmla="*/ 328613 w 5067300"/>
                <a:gd name="connsiteY68" fmla="*/ 90487 h 519112"/>
                <a:gd name="connsiteX69" fmla="*/ 100013 w 5067300"/>
                <a:gd name="connsiteY69" fmla="*/ 142875 h 519112"/>
                <a:gd name="connsiteX70" fmla="*/ 0 w 5067300"/>
                <a:gd name="connsiteY70" fmla="*/ 180975 h 519112"/>
                <a:gd name="connsiteX0" fmla="*/ 0 w 5067300"/>
                <a:gd name="connsiteY0" fmla="*/ 180975 h 519112"/>
                <a:gd name="connsiteX1" fmla="*/ 4763 w 5067300"/>
                <a:gd name="connsiteY1" fmla="*/ 461962 h 519112"/>
                <a:gd name="connsiteX2" fmla="*/ 190500 w 5067300"/>
                <a:gd name="connsiteY2" fmla="*/ 461962 h 519112"/>
                <a:gd name="connsiteX3" fmla="*/ 230980 w 5067300"/>
                <a:gd name="connsiteY3" fmla="*/ 461962 h 519112"/>
                <a:gd name="connsiteX4" fmla="*/ 400050 w 5067300"/>
                <a:gd name="connsiteY4" fmla="*/ 461962 h 519112"/>
                <a:gd name="connsiteX5" fmla="*/ 571500 w 5067300"/>
                <a:gd name="connsiteY5" fmla="*/ 471487 h 519112"/>
                <a:gd name="connsiteX6" fmla="*/ 828675 w 5067300"/>
                <a:gd name="connsiteY6" fmla="*/ 485775 h 519112"/>
                <a:gd name="connsiteX7" fmla="*/ 1062038 w 5067300"/>
                <a:gd name="connsiteY7" fmla="*/ 490537 h 519112"/>
                <a:gd name="connsiteX8" fmla="*/ 1266825 w 5067300"/>
                <a:gd name="connsiteY8" fmla="*/ 500062 h 519112"/>
                <a:gd name="connsiteX9" fmla="*/ 1476375 w 5067300"/>
                <a:gd name="connsiteY9" fmla="*/ 509587 h 519112"/>
                <a:gd name="connsiteX10" fmla="*/ 1647825 w 5067300"/>
                <a:gd name="connsiteY10" fmla="*/ 514350 h 519112"/>
                <a:gd name="connsiteX11" fmla="*/ 1790700 w 5067300"/>
                <a:gd name="connsiteY11" fmla="*/ 519112 h 519112"/>
                <a:gd name="connsiteX12" fmla="*/ 1962150 w 5067300"/>
                <a:gd name="connsiteY12" fmla="*/ 500062 h 519112"/>
                <a:gd name="connsiteX13" fmla="*/ 2128838 w 5067300"/>
                <a:gd name="connsiteY13" fmla="*/ 500062 h 519112"/>
                <a:gd name="connsiteX14" fmla="*/ 2309813 w 5067300"/>
                <a:gd name="connsiteY14" fmla="*/ 504825 h 519112"/>
                <a:gd name="connsiteX15" fmla="*/ 2557463 w 5067300"/>
                <a:gd name="connsiteY15" fmla="*/ 509587 h 519112"/>
                <a:gd name="connsiteX16" fmla="*/ 2714625 w 5067300"/>
                <a:gd name="connsiteY16" fmla="*/ 514350 h 519112"/>
                <a:gd name="connsiteX17" fmla="*/ 2847975 w 5067300"/>
                <a:gd name="connsiteY17" fmla="*/ 514350 h 519112"/>
                <a:gd name="connsiteX18" fmla="*/ 2976563 w 5067300"/>
                <a:gd name="connsiteY18" fmla="*/ 519112 h 519112"/>
                <a:gd name="connsiteX19" fmla="*/ 3157538 w 5067300"/>
                <a:gd name="connsiteY19" fmla="*/ 509587 h 519112"/>
                <a:gd name="connsiteX20" fmla="*/ 3357563 w 5067300"/>
                <a:gd name="connsiteY20" fmla="*/ 504825 h 519112"/>
                <a:gd name="connsiteX21" fmla="*/ 3505200 w 5067300"/>
                <a:gd name="connsiteY21" fmla="*/ 509587 h 519112"/>
                <a:gd name="connsiteX22" fmla="*/ 3729038 w 5067300"/>
                <a:gd name="connsiteY22" fmla="*/ 500062 h 519112"/>
                <a:gd name="connsiteX23" fmla="*/ 3938588 w 5067300"/>
                <a:gd name="connsiteY23" fmla="*/ 500062 h 519112"/>
                <a:gd name="connsiteX24" fmla="*/ 4143375 w 5067300"/>
                <a:gd name="connsiteY24" fmla="*/ 500062 h 519112"/>
                <a:gd name="connsiteX25" fmla="*/ 4257675 w 5067300"/>
                <a:gd name="connsiteY25" fmla="*/ 519112 h 519112"/>
                <a:gd name="connsiteX26" fmla="*/ 4533900 w 5067300"/>
                <a:gd name="connsiteY26" fmla="*/ 519112 h 519112"/>
                <a:gd name="connsiteX27" fmla="*/ 4676775 w 5067300"/>
                <a:gd name="connsiteY27" fmla="*/ 519112 h 519112"/>
                <a:gd name="connsiteX28" fmla="*/ 4838700 w 5067300"/>
                <a:gd name="connsiteY28" fmla="*/ 519112 h 519112"/>
                <a:gd name="connsiteX29" fmla="*/ 4967288 w 5067300"/>
                <a:gd name="connsiteY29" fmla="*/ 519112 h 519112"/>
                <a:gd name="connsiteX30" fmla="*/ 5067300 w 5067300"/>
                <a:gd name="connsiteY30" fmla="*/ 519112 h 519112"/>
                <a:gd name="connsiteX31" fmla="*/ 5062538 w 5067300"/>
                <a:gd name="connsiteY31" fmla="*/ 257175 h 519112"/>
                <a:gd name="connsiteX32" fmla="*/ 5067300 w 5067300"/>
                <a:gd name="connsiteY32" fmla="*/ 57858 h 519112"/>
                <a:gd name="connsiteX33" fmla="*/ 5012482 w 5067300"/>
                <a:gd name="connsiteY33" fmla="*/ 79288 h 519112"/>
                <a:gd name="connsiteX34" fmla="*/ 4933901 w 5067300"/>
                <a:gd name="connsiteY34" fmla="*/ 97985 h 519112"/>
                <a:gd name="connsiteX35" fmla="*/ 4862463 w 5067300"/>
                <a:gd name="connsiteY35" fmla="*/ 121445 h 519112"/>
                <a:gd name="connsiteX36" fmla="*/ 4836269 w 5067300"/>
                <a:gd name="connsiteY36" fmla="*/ 145963 h 519112"/>
                <a:gd name="connsiteX37" fmla="*/ 4748163 w 5067300"/>
                <a:gd name="connsiteY37" fmla="*/ 180975 h 519112"/>
                <a:gd name="connsiteX38" fmla="*/ 4679581 w 5067300"/>
                <a:gd name="connsiteY38" fmla="*/ 247650 h 519112"/>
                <a:gd name="connsiteX39" fmla="*/ 4533900 w 5067300"/>
                <a:gd name="connsiteY39" fmla="*/ 247650 h 519112"/>
                <a:gd name="connsiteX40" fmla="*/ 4524375 w 5067300"/>
                <a:gd name="connsiteY40" fmla="*/ 280987 h 519112"/>
                <a:gd name="connsiteX41" fmla="*/ 4505325 w 5067300"/>
                <a:gd name="connsiteY41" fmla="*/ 333375 h 519112"/>
                <a:gd name="connsiteX42" fmla="*/ 4457700 w 5067300"/>
                <a:gd name="connsiteY42" fmla="*/ 333375 h 519112"/>
                <a:gd name="connsiteX43" fmla="*/ 4424363 w 5067300"/>
                <a:gd name="connsiteY43" fmla="*/ 304800 h 519112"/>
                <a:gd name="connsiteX44" fmla="*/ 4410075 w 5067300"/>
                <a:gd name="connsiteY44" fmla="*/ 266700 h 519112"/>
                <a:gd name="connsiteX45" fmla="*/ 4267200 w 5067300"/>
                <a:gd name="connsiteY45" fmla="*/ 285750 h 519112"/>
                <a:gd name="connsiteX46" fmla="*/ 4114800 w 5067300"/>
                <a:gd name="connsiteY46" fmla="*/ 266700 h 519112"/>
                <a:gd name="connsiteX47" fmla="*/ 3933825 w 5067300"/>
                <a:gd name="connsiteY47" fmla="*/ 242887 h 519112"/>
                <a:gd name="connsiteX48" fmla="*/ 3700463 w 5067300"/>
                <a:gd name="connsiteY48" fmla="*/ 219075 h 519112"/>
                <a:gd name="connsiteX49" fmla="*/ 3495675 w 5067300"/>
                <a:gd name="connsiteY49" fmla="*/ 185737 h 519112"/>
                <a:gd name="connsiteX50" fmla="*/ 3233738 w 5067300"/>
                <a:gd name="connsiteY50" fmla="*/ 133350 h 519112"/>
                <a:gd name="connsiteX51" fmla="*/ 3009900 w 5067300"/>
                <a:gd name="connsiteY51" fmla="*/ 90487 h 519112"/>
                <a:gd name="connsiteX52" fmla="*/ 2724150 w 5067300"/>
                <a:gd name="connsiteY52" fmla="*/ 57150 h 519112"/>
                <a:gd name="connsiteX53" fmla="*/ 2528888 w 5067300"/>
                <a:gd name="connsiteY53" fmla="*/ 38100 h 519112"/>
                <a:gd name="connsiteX54" fmla="*/ 2328863 w 5067300"/>
                <a:gd name="connsiteY54" fmla="*/ 0 h 519112"/>
                <a:gd name="connsiteX55" fmla="*/ 2109788 w 5067300"/>
                <a:gd name="connsiteY55" fmla="*/ 0 h 519112"/>
                <a:gd name="connsiteX56" fmla="*/ 1843088 w 5067300"/>
                <a:gd name="connsiteY56" fmla="*/ 0 h 519112"/>
                <a:gd name="connsiteX57" fmla="*/ 1543050 w 5067300"/>
                <a:gd name="connsiteY57" fmla="*/ 14287 h 519112"/>
                <a:gd name="connsiteX58" fmla="*/ 1323975 w 5067300"/>
                <a:gd name="connsiteY58" fmla="*/ 33337 h 519112"/>
                <a:gd name="connsiteX59" fmla="*/ 1028700 w 5067300"/>
                <a:gd name="connsiteY59" fmla="*/ 52387 h 519112"/>
                <a:gd name="connsiteX60" fmla="*/ 828675 w 5067300"/>
                <a:gd name="connsiteY60" fmla="*/ 52387 h 519112"/>
                <a:gd name="connsiteX61" fmla="*/ 633413 w 5067300"/>
                <a:gd name="connsiteY61" fmla="*/ 90487 h 519112"/>
                <a:gd name="connsiteX62" fmla="*/ 585788 w 5067300"/>
                <a:gd name="connsiteY62" fmla="*/ 114300 h 519112"/>
                <a:gd name="connsiteX63" fmla="*/ 566738 w 5067300"/>
                <a:gd name="connsiteY63" fmla="*/ 152400 h 519112"/>
                <a:gd name="connsiteX64" fmla="*/ 557213 w 5067300"/>
                <a:gd name="connsiteY64" fmla="*/ 180975 h 519112"/>
                <a:gd name="connsiteX65" fmla="*/ 509588 w 5067300"/>
                <a:gd name="connsiteY65" fmla="*/ 166687 h 519112"/>
                <a:gd name="connsiteX66" fmla="*/ 481013 w 5067300"/>
                <a:gd name="connsiteY66" fmla="*/ 133350 h 519112"/>
                <a:gd name="connsiteX67" fmla="*/ 409575 w 5067300"/>
                <a:gd name="connsiteY67" fmla="*/ 100012 h 519112"/>
                <a:gd name="connsiteX68" fmla="*/ 328613 w 5067300"/>
                <a:gd name="connsiteY68" fmla="*/ 90487 h 519112"/>
                <a:gd name="connsiteX69" fmla="*/ 100013 w 5067300"/>
                <a:gd name="connsiteY69" fmla="*/ 142875 h 519112"/>
                <a:gd name="connsiteX70" fmla="*/ 0 w 5067300"/>
                <a:gd name="connsiteY70" fmla="*/ 180975 h 519112"/>
                <a:gd name="connsiteX0" fmla="*/ 0 w 5068887"/>
                <a:gd name="connsiteY0" fmla="*/ 180975 h 519112"/>
                <a:gd name="connsiteX1" fmla="*/ 4763 w 5068887"/>
                <a:gd name="connsiteY1" fmla="*/ 461962 h 519112"/>
                <a:gd name="connsiteX2" fmla="*/ 190500 w 5068887"/>
                <a:gd name="connsiteY2" fmla="*/ 461962 h 519112"/>
                <a:gd name="connsiteX3" fmla="*/ 230980 w 5068887"/>
                <a:gd name="connsiteY3" fmla="*/ 461962 h 519112"/>
                <a:gd name="connsiteX4" fmla="*/ 400050 w 5068887"/>
                <a:gd name="connsiteY4" fmla="*/ 461962 h 519112"/>
                <a:gd name="connsiteX5" fmla="*/ 571500 w 5068887"/>
                <a:gd name="connsiteY5" fmla="*/ 471487 h 519112"/>
                <a:gd name="connsiteX6" fmla="*/ 828675 w 5068887"/>
                <a:gd name="connsiteY6" fmla="*/ 485775 h 519112"/>
                <a:gd name="connsiteX7" fmla="*/ 1062038 w 5068887"/>
                <a:gd name="connsiteY7" fmla="*/ 490537 h 519112"/>
                <a:gd name="connsiteX8" fmla="*/ 1266825 w 5068887"/>
                <a:gd name="connsiteY8" fmla="*/ 500062 h 519112"/>
                <a:gd name="connsiteX9" fmla="*/ 1476375 w 5068887"/>
                <a:gd name="connsiteY9" fmla="*/ 509587 h 519112"/>
                <a:gd name="connsiteX10" fmla="*/ 1647825 w 5068887"/>
                <a:gd name="connsiteY10" fmla="*/ 514350 h 519112"/>
                <a:gd name="connsiteX11" fmla="*/ 1790700 w 5068887"/>
                <a:gd name="connsiteY11" fmla="*/ 519112 h 519112"/>
                <a:gd name="connsiteX12" fmla="*/ 1962150 w 5068887"/>
                <a:gd name="connsiteY12" fmla="*/ 500062 h 519112"/>
                <a:gd name="connsiteX13" fmla="*/ 2128838 w 5068887"/>
                <a:gd name="connsiteY13" fmla="*/ 500062 h 519112"/>
                <a:gd name="connsiteX14" fmla="*/ 2309813 w 5068887"/>
                <a:gd name="connsiteY14" fmla="*/ 504825 h 519112"/>
                <a:gd name="connsiteX15" fmla="*/ 2557463 w 5068887"/>
                <a:gd name="connsiteY15" fmla="*/ 509587 h 519112"/>
                <a:gd name="connsiteX16" fmla="*/ 2714625 w 5068887"/>
                <a:gd name="connsiteY16" fmla="*/ 514350 h 519112"/>
                <a:gd name="connsiteX17" fmla="*/ 2847975 w 5068887"/>
                <a:gd name="connsiteY17" fmla="*/ 514350 h 519112"/>
                <a:gd name="connsiteX18" fmla="*/ 2976563 w 5068887"/>
                <a:gd name="connsiteY18" fmla="*/ 519112 h 519112"/>
                <a:gd name="connsiteX19" fmla="*/ 3157538 w 5068887"/>
                <a:gd name="connsiteY19" fmla="*/ 509587 h 519112"/>
                <a:gd name="connsiteX20" fmla="*/ 3357563 w 5068887"/>
                <a:gd name="connsiteY20" fmla="*/ 504825 h 519112"/>
                <a:gd name="connsiteX21" fmla="*/ 3505200 w 5068887"/>
                <a:gd name="connsiteY21" fmla="*/ 509587 h 519112"/>
                <a:gd name="connsiteX22" fmla="*/ 3729038 w 5068887"/>
                <a:gd name="connsiteY22" fmla="*/ 500062 h 519112"/>
                <a:gd name="connsiteX23" fmla="*/ 3938588 w 5068887"/>
                <a:gd name="connsiteY23" fmla="*/ 500062 h 519112"/>
                <a:gd name="connsiteX24" fmla="*/ 4143375 w 5068887"/>
                <a:gd name="connsiteY24" fmla="*/ 500062 h 519112"/>
                <a:gd name="connsiteX25" fmla="*/ 4257675 w 5068887"/>
                <a:gd name="connsiteY25" fmla="*/ 519112 h 519112"/>
                <a:gd name="connsiteX26" fmla="*/ 4533900 w 5068887"/>
                <a:gd name="connsiteY26" fmla="*/ 519112 h 519112"/>
                <a:gd name="connsiteX27" fmla="*/ 4676775 w 5068887"/>
                <a:gd name="connsiteY27" fmla="*/ 519112 h 519112"/>
                <a:gd name="connsiteX28" fmla="*/ 4838700 w 5068887"/>
                <a:gd name="connsiteY28" fmla="*/ 519112 h 519112"/>
                <a:gd name="connsiteX29" fmla="*/ 4967288 w 5068887"/>
                <a:gd name="connsiteY29" fmla="*/ 519112 h 519112"/>
                <a:gd name="connsiteX30" fmla="*/ 5067300 w 5068887"/>
                <a:gd name="connsiteY30" fmla="*/ 519112 h 519112"/>
                <a:gd name="connsiteX31" fmla="*/ 5067300 w 5068887"/>
                <a:gd name="connsiteY31" fmla="*/ 247650 h 519112"/>
                <a:gd name="connsiteX32" fmla="*/ 5067300 w 5068887"/>
                <a:gd name="connsiteY32" fmla="*/ 57858 h 519112"/>
                <a:gd name="connsiteX33" fmla="*/ 5012482 w 5068887"/>
                <a:gd name="connsiteY33" fmla="*/ 79288 h 519112"/>
                <a:gd name="connsiteX34" fmla="*/ 4933901 w 5068887"/>
                <a:gd name="connsiteY34" fmla="*/ 97985 h 519112"/>
                <a:gd name="connsiteX35" fmla="*/ 4862463 w 5068887"/>
                <a:gd name="connsiteY35" fmla="*/ 121445 h 519112"/>
                <a:gd name="connsiteX36" fmla="*/ 4836269 w 5068887"/>
                <a:gd name="connsiteY36" fmla="*/ 145963 h 519112"/>
                <a:gd name="connsiteX37" fmla="*/ 4748163 w 5068887"/>
                <a:gd name="connsiteY37" fmla="*/ 180975 h 519112"/>
                <a:gd name="connsiteX38" fmla="*/ 4679581 w 5068887"/>
                <a:gd name="connsiteY38" fmla="*/ 247650 h 519112"/>
                <a:gd name="connsiteX39" fmla="*/ 4533900 w 5068887"/>
                <a:gd name="connsiteY39" fmla="*/ 247650 h 519112"/>
                <a:gd name="connsiteX40" fmla="*/ 4524375 w 5068887"/>
                <a:gd name="connsiteY40" fmla="*/ 280987 h 519112"/>
                <a:gd name="connsiteX41" fmla="*/ 4505325 w 5068887"/>
                <a:gd name="connsiteY41" fmla="*/ 333375 h 519112"/>
                <a:gd name="connsiteX42" fmla="*/ 4457700 w 5068887"/>
                <a:gd name="connsiteY42" fmla="*/ 333375 h 519112"/>
                <a:gd name="connsiteX43" fmla="*/ 4424363 w 5068887"/>
                <a:gd name="connsiteY43" fmla="*/ 304800 h 519112"/>
                <a:gd name="connsiteX44" fmla="*/ 4410075 w 5068887"/>
                <a:gd name="connsiteY44" fmla="*/ 266700 h 519112"/>
                <a:gd name="connsiteX45" fmla="*/ 4267200 w 5068887"/>
                <a:gd name="connsiteY45" fmla="*/ 285750 h 519112"/>
                <a:gd name="connsiteX46" fmla="*/ 4114800 w 5068887"/>
                <a:gd name="connsiteY46" fmla="*/ 266700 h 519112"/>
                <a:gd name="connsiteX47" fmla="*/ 3933825 w 5068887"/>
                <a:gd name="connsiteY47" fmla="*/ 242887 h 519112"/>
                <a:gd name="connsiteX48" fmla="*/ 3700463 w 5068887"/>
                <a:gd name="connsiteY48" fmla="*/ 219075 h 519112"/>
                <a:gd name="connsiteX49" fmla="*/ 3495675 w 5068887"/>
                <a:gd name="connsiteY49" fmla="*/ 185737 h 519112"/>
                <a:gd name="connsiteX50" fmla="*/ 3233738 w 5068887"/>
                <a:gd name="connsiteY50" fmla="*/ 133350 h 519112"/>
                <a:gd name="connsiteX51" fmla="*/ 3009900 w 5068887"/>
                <a:gd name="connsiteY51" fmla="*/ 90487 h 519112"/>
                <a:gd name="connsiteX52" fmla="*/ 2724150 w 5068887"/>
                <a:gd name="connsiteY52" fmla="*/ 57150 h 519112"/>
                <a:gd name="connsiteX53" fmla="*/ 2528888 w 5068887"/>
                <a:gd name="connsiteY53" fmla="*/ 38100 h 519112"/>
                <a:gd name="connsiteX54" fmla="*/ 2328863 w 5068887"/>
                <a:gd name="connsiteY54" fmla="*/ 0 h 519112"/>
                <a:gd name="connsiteX55" fmla="*/ 2109788 w 5068887"/>
                <a:gd name="connsiteY55" fmla="*/ 0 h 519112"/>
                <a:gd name="connsiteX56" fmla="*/ 1843088 w 5068887"/>
                <a:gd name="connsiteY56" fmla="*/ 0 h 519112"/>
                <a:gd name="connsiteX57" fmla="*/ 1543050 w 5068887"/>
                <a:gd name="connsiteY57" fmla="*/ 14287 h 519112"/>
                <a:gd name="connsiteX58" fmla="*/ 1323975 w 5068887"/>
                <a:gd name="connsiteY58" fmla="*/ 33337 h 519112"/>
                <a:gd name="connsiteX59" fmla="*/ 1028700 w 5068887"/>
                <a:gd name="connsiteY59" fmla="*/ 52387 h 519112"/>
                <a:gd name="connsiteX60" fmla="*/ 828675 w 5068887"/>
                <a:gd name="connsiteY60" fmla="*/ 52387 h 519112"/>
                <a:gd name="connsiteX61" fmla="*/ 633413 w 5068887"/>
                <a:gd name="connsiteY61" fmla="*/ 90487 h 519112"/>
                <a:gd name="connsiteX62" fmla="*/ 585788 w 5068887"/>
                <a:gd name="connsiteY62" fmla="*/ 114300 h 519112"/>
                <a:gd name="connsiteX63" fmla="*/ 566738 w 5068887"/>
                <a:gd name="connsiteY63" fmla="*/ 152400 h 519112"/>
                <a:gd name="connsiteX64" fmla="*/ 557213 w 5068887"/>
                <a:gd name="connsiteY64" fmla="*/ 180975 h 519112"/>
                <a:gd name="connsiteX65" fmla="*/ 509588 w 5068887"/>
                <a:gd name="connsiteY65" fmla="*/ 166687 h 519112"/>
                <a:gd name="connsiteX66" fmla="*/ 481013 w 5068887"/>
                <a:gd name="connsiteY66" fmla="*/ 133350 h 519112"/>
                <a:gd name="connsiteX67" fmla="*/ 409575 w 5068887"/>
                <a:gd name="connsiteY67" fmla="*/ 100012 h 519112"/>
                <a:gd name="connsiteX68" fmla="*/ 328613 w 5068887"/>
                <a:gd name="connsiteY68" fmla="*/ 90487 h 519112"/>
                <a:gd name="connsiteX69" fmla="*/ 100013 w 5068887"/>
                <a:gd name="connsiteY69" fmla="*/ 142875 h 519112"/>
                <a:gd name="connsiteX70" fmla="*/ 0 w 5068887"/>
                <a:gd name="connsiteY70" fmla="*/ 180975 h 519112"/>
                <a:gd name="connsiteX0" fmla="*/ 0 w 5068887"/>
                <a:gd name="connsiteY0" fmla="*/ 180975 h 519112"/>
                <a:gd name="connsiteX1" fmla="*/ 4763 w 5068887"/>
                <a:gd name="connsiteY1" fmla="*/ 461962 h 519112"/>
                <a:gd name="connsiteX2" fmla="*/ 190500 w 5068887"/>
                <a:gd name="connsiteY2" fmla="*/ 461962 h 519112"/>
                <a:gd name="connsiteX3" fmla="*/ 230980 w 5068887"/>
                <a:gd name="connsiteY3" fmla="*/ 461962 h 519112"/>
                <a:gd name="connsiteX4" fmla="*/ 400050 w 5068887"/>
                <a:gd name="connsiteY4" fmla="*/ 461962 h 519112"/>
                <a:gd name="connsiteX5" fmla="*/ 571500 w 5068887"/>
                <a:gd name="connsiteY5" fmla="*/ 471487 h 519112"/>
                <a:gd name="connsiteX6" fmla="*/ 828675 w 5068887"/>
                <a:gd name="connsiteY6" fmla="*/ 485775 h 519112"/>
                <a:gd name="connsiteX7" fmla="*/ 1062038 w 5068887"/>
                <a:gd name="connsiteY7" fmla="*/ 490537 h 519112"/>
                <a:gd name="connsiteX8" fmla="*/ 1266825 w 5068887"/>
                <a:gd name="connsiteY8" fmla="*/ 500062 h 519112"/>
                <a:gd name="connsiteX9" fmla="*/ 1476375 w 5068887"/>
                <a:gd name="connsiteY9" fmla="*/ 509587 h 519112"/>
                <a:gd name="connsiteX10" fmla="*/ 1647825 w 5068887"/>
                <a:gd name="connsiteY10" fmla="*/ 514350 h 519112"/>
                <a:gd name="connsiteX11" fmla="*/ 1790700 w 5068887"/>
                <a:gd name="connsiteY11" fmla="*/ 519112 h 519112"/>
                <a:gd name="connsiteX12" fmla="*/ 1962150 w 5068887"/>
                <a:gd name="connsiteY12" fmla="*/ 500062 h 519112"/>
                <a:gd name="connsiteX13" fmla="*/ 2128838 w 5068887"/>
                <a:gd name="connsiteY13" fmla="*/ 500062 h 519112"/>
                <a:gd name="connsiteX14" fmla="*/ 2309813 w 5068887"/>
                <a:gd name="connsiteY14" fmla="*/ 504825 h 519112"/>
                <a:gd name="connsiteX15" fmla="*/ 2557463 w 5068887"/>
                <a:gd name="connsiteY15" fmla="*/ 509587 h 519112"/>
                <a:gd name="connsiteX16" fmla="*/ 2714625 w 5068887"/>
                <a:gd name="connsiteY16" fmla="*/ 514350 h 519112"/>
                <a:gd name="connsiteX17" fmla="*/ 2847975 w 5068887"/>
                <a:gd name="connsiteY17" fmla="*/ 514350 h 519112"/>
                <a:gd name="connsiteX18" fmla="*/ 2976563 w 5068887"/>
                <a:gd name="connsiteY18" fmla="*/ 519112 h 519112"/>
                <a:gd name="connsiteX19" fmla="*/ 3157538 w 5068887"/>
                <a:gd name="connsiteY19" fmla="*/ 509587 h 519112"/>
                <a:gd name="connsiteX20" fmla="*/ 3357563 w 5068887"/>
                <a:gd name="connsiteY20" fmla="*/ 504825 h 519112"/>
                <a:gd name="connsiteX21" fmla="*/ 3505200 w 5068887"/>
                <a:gd name="connsiteY21" fmla="*/ 509587 h 519112"/>
                <a:gd name="connsiteX22" fmla="*/ 3729038 w 5068887"/>
                <a:gd name="connsiteY22" fmla="*/ 500062 h 519112"/>
                <a:gd name="connsiteX23" fmla="*/ 3938588 w 5068887"/>
                <a:gd name="connsiteY23" fmla="*/ 500062 h 519112"/>
                <a:gd name="connsiteX24" fmla="*/ 4143375 w 5068887"/>
                <a:gd name="connsiteY24" fmla="*/ 500062 h 519112"/>
                <a:gd name="connsiteX25" fmla="*/ 4257675 w 5068887"/>
                <a:gd name="connsiteY25" fmla="*/ 519112 h 519112"/>
                <a:gd name="connsiteX26" fmla="*/ 4533900 w 5068887"/>
                <a:gd name="connsiteY26" fmla="*/ 519112 h 519112"/>
                <a:gd name="connsiteX27" fmla="*/ 4676775 w 5068887"/>
                <a:gd name="connsiteY27" fmla="*/ 519112 h 519112"/>
                <a:gd name="connsiteX28" fmla="*/ 4838700 w 5068887"/>
                <a:gd name="connsiteY28" fmla="*/ 519112 h 519112"/>
                <a:gd name="connsiteX29" fmla="*/ 4967288 w 5068887"/>
                <a:gd name="connsiteY29" fmla="*/ 519112 h 519112"/>
                <a:gd name="connsiteX30" fmla="*/ 5067300 w 5068887"/>
                <a:gd name="connsiteY30" fmla="*/ 519112 h 519112"/>
                <a:gd name="connsiteX31" fmla="*/ 5067300 w 5068887"/>
                <a:gd name="connsiteY31" fmla="*/ 247650 h 519112"/>
                <a:gd name="connsiteX32" fmla="*/ 5067300 w 5068887"/>
                <a:gd name="connsiteY32" fmla="*/ 57858 h 519112"/>
                <a:gd name="connsiteX33" fmla="*/ 5012482 w 5068887"/>
                <a:gd name="connsiteY33" fmla="*/ 79288 h 519112"/>
                <a:gd name="connsiteX34" fmla="*/ 4933901 w 5068887"/>
                <a:gd name="connsiteY34" fmla="*/ 97985 h 519112"/>
                <a:gd name="connsiteX35" fmla="*/ 4862463 w 5068887"/>
                <a:gd name="connsiteY35" fmla="*/ 121445 h 519112"/>
                <a:gd name="connsiteX36" fmla="*/ 4798169 w 5068887"/>
                <a:gd name="connsiteY36" fmla="*/ 148345 h 519112"/>
                <a:gd name="connsiteX37" fmla="*/ 4748163 w 5068887"/>
                <a:gd name="connsiteY37" fmla="*/ 180975 h 519112"/>
                <a:gd name="connsiteX38" fmla="*/ 4679581 w 5068887"/>
                <a:gd name="connsiteY38" fmla="*/ 247650 h 519112"/>
                <a:gd name="connsiteX39" fmla="*/ 4533900 w 5068887"/>
                <a:gd name="connsiteY39" fmla="*/ 247650 h 519112"/>
                <a:gd name="connsiteX40" fmla="*/ 4524375 w 5068887"/>
                <a:gd name="connsiteY40" fmla="*/ 280987 h 519112"/>
                <a:gd name="connsiteX41" fmla="*/ 4505325 w 5068887"/>
                <a:gd name="connsiteY41" fmla="*/ 333375 h 519112"/>
                <a:gd name="connsiteX42" fmla="*/ 4457700 w 5068887"/>
                <a:gd name="connsiteY42" fmla="*/ 333375 h 519112"/>
                <a:gd name="connsiteX43" fmla="*/ 4424363 w 5068887"/>
                <a:gd name="connsiteY43" fmla="*/ 304800 h 519112"/>
                <a:gd name="connsiteX44" fmla="*/ 4410075 w 5068887"/>
                <a:gd name="connsiteY44" fmla="*/ 266700 h 519112"/>
                <a:gd name="connsiteX45" fmla="*/ 4267200 w 5068887"/>
                <a:gd name="connsiteY45" fmla="*/ 285750 h 519112"/>
                <a:gd name="connsiteX46" fmla="*/ 4114800 w 5068887"/>
                <a:gd name="connsiteY46" fmla="*/ 266700 h 519112"/>
                <a:gd name="connsiteX47" fmla="*/ 3933825 w 5068887"/>
                <a:gd name="connsiteY47" fmla="*/ 242887 h 519112"/>
                <a:gd name="connsiteX48" fmla="*/ 3700463 w 5068887"/>
                <a:gd name="connsiteY48" fmla="*/ 219075 h 519112"/>
                <a:gd name="connsiteX49" fmla="*/ 3495675 w 5068887"/>
                <a:gd name="connsiteY49" fmla="*/ 185737 h 519112"/>
                <a:gd name="connsiteX50" fmla="*/ 3233738 w 5068887"/>
                <a:gd name="connsiteY50" fmla="*/ 133350 h 519112"/>
                <a:gd name="connsiteX51" fmla="*/ 3009900 w 5068887"/>
                <a:gd name="connsiteY51" fmla="*/ 90487 h 519112"/>
                <a:gd name="connsiteX52" fmla="*/ 2724150 w 5068887"/>
                <a:gd name="connsiteY52" fmla="*/ 57150 h 519112"/>
                <a:gd name="connsiteX53" fmla="*/ 2528888 w 5068887"/>
                <a:gd name="connsiteY53" fmla="*/ 38100 h 519112"/>
                <a:gd name="connsiteX54" fmla="*/ 2328863 w 5068887"/>
                <a:gd name="connsiteY54" fmla="*/ 0 h 519112"/>
                <a:gd name="connsiteX55" fmla="*/ 2109788 w 5068887"/>
                <a:gd name="connsiteY55" fmla="*/ 0 h 519112"/>
                <a:gd name="connsiteX56" fmla="*/ 1843088 w 5068887"/>
                <a:gd name="connsiteY56" fmla="*/ 0 h 519112"/>
                <a:gd name="connsiteX57" fmla="*/ 1543050 w 5068887"/>
                <a:gd name="connsiteY57" fmla="*/ 14287 h 519112"/>
                <a:gd name="connsiteX58" fmla="*/ 1323975 w 5068887"/>
                <a:gd name="connsiteY58" fmla="*/ 33337 h 519112"/>
                <a:gd name="connsiteX59" fmla="*/ 1028700 w 5068887"/>
                <a:gd name="connsiteY59" fmla="*/ 52387 h 519112"/>
                <a:gd name="connsiteX60" fmla="*/ 828675 w 5068887"/>
                <a:gd name="connsiteY60" fmla="*/ 52387 h 519112"/>
                <a:gd name="connsiteX61" fmla="*/ 633413 w 5068887"/>
                <a:gd name="connsiteY61" fmla="*/ 90487 h 519112"/>
                <a:gd name="connsiteX62" fmla="*/ 585788 w 5068887"/>
                <a:gd name="connsiteY62" fmla="*/ 114300 h 519112"/>
                <a:gd name="connsiteX63" fmla="*/ 566738 w 5068887"/>
                <a:gd name="connsiteY63" fmla="*/ 152400 h 519112"/>
                <a:gd name="connsiteX64" fmla="*/ 557213 w 5068887"/>
                <a:gd name="connsiteY64" fmla="*/ 180975 h 519112"/>
                <a:gd name="connsiteX65" fmla="*/ 509588 w 5068887"/>
                <a:gd name="connsiteY65" fmla="*/ 166687 h 519112"/>
                <a:gd name="connsiteX66" fmla="*/ 481013 w 5068887"/>
                <a:gd name="connsiteY66" fmla="*/ 133350 h 519112"/>
                <a:gd name="connsiteX67" fmla="*/ 409575 w 5068887"/>
                <a:gd name="connsiteY67" fmla="*/ 100012 h 519112"/>
                <a:gd name="connsiteX68" fmla="*/ 328613 w 5068887"/>
                <a:gd name="connsiteY68" fmla="*/ 90487 h 519112"/>
                <a:gd name="connsiteX69" fmla="*/ 100013 w 5068887"/>
                <a:gd name="connsiteY69" fmla="*/ 142875 h 519112"/>
                <a:gd name="connsiteX70" fmla="*/ 0 w 5068887"/>
                <a:gd name="connsiteY70" fmla="*/ 180975 h 519112"/>
                <a:gd name="connsiteX0" fmla="*/ 0 w 5068887"/>
                <a:gd name="connsiteY0" fmla="*/ 180975 h 519112"/>
                <a:gd name="connsiteX1" fmla="*/ 4763 w 5068887"/>
                <a:gd name="connsiteY1" fmla="*/ 461962 h 519112"/>
                <a:gd name="connsiteX2" fmla="*/ 190500 w 5068887"/>
                <a:gd name="connsiteY2" fmla="*/ 461962 h 519112"/>
                <a:gd name="connsiteX3" fmla="*/ 230980 w 5068887"/>
                <a:gd name="connsiteY3" fmla="*/ 461962 h 519112"/>
                <a:gd name="connsiteX4" fmla="*/ 400050 w 5068887"/>
                <a:gd name="connsiteY4" fmla="*/ 461962 h 519112"/>
                <a:gd name="connsiteX5" fmla="*/ 571500 w 5068887"/>
                <a:gd name="connsiteY5" fmla="*/ 471487 h 519112"/>
                <a:gd name="connsiteX6" fmla="*/ 828675 w 5068887"/>
                <a:gd name="connsiteY6" fmla="*/ 485775 h 519112"/>
                <a:gd name="connsiteX7" fmla="*/ 1062038 w 5068887"/>
                <a:gd name="connsiteY7" fmla="*/ 490537 h 519112"/>
                <a:gd name="connsiteX8" fmla="*/ 1266825 w 5068887"/>
                <a:gd name="connsiteY8" fmla="*/ 500062 h 519112"/>
                <a:gd name="connsiteX9" fmla="*/ 1476375 w 5068887"/>
                <a:gd name="connsiteY9" fmla="*/ 509587 h 519112"/>
                <a:gd name="connsiteX10" fmla="*/ 1647825 w 5068887"/>
                <a:gd name="connsiteY10" fmla="*/ 514350 h 519112"/>
                <a:gd name="connsiteX11" fmla="*/ 1790700 w 5068887"/>
                <a:gd name="connsiteY11" fmla="*/ 519112 h 519112"/>
                <a:gd name="connsiteX12" fmla="*/ 1962150 w 5068887"/>
                <a:gd name="connsiteY12" fmla="*/ 500062 h 519112"/>
                <a:gd name="connsiteX13" fmla="*/ 2128838 w 5068887"/>
                <a:gd name="connsiteY13" fmla="*/ 500062 h 519112"/>
                <a:gd name="connsiteX14" fmla="*/ 2309813 w 5068887"/>
                <a:gd name="connsiteY14" fmla="*/ 504825 h 519112"/>
                <a:gd name="connsiteX15" fmla="*/ 2557463 w 5068887"/>
                <a:gd name="connsiteY15" fmla="*/ 509587 h 519112"/>
                <a:gd name="connsiteX16" fmla="*/ 2714625 w 5068887"/>
                <a:gd name="connsiteY16" fmla="*/ 514350 h 519112"/>
                <a:gd name="connsiteX17" fmla="*/ 2847975 w 5068887"/>
                <a:gd name="connsiteY17" fmla="*/ 514350 h 519112"/>
                <a:gd name="connsiteX18" fmla="*/ 2976563 w 5068887"/>
                <a:gd name="connsiteY18" fmla="*/ 519112 h 519112"/>
                <a:gd name="connsiteX19" fmla="*/ 3157538 w 5068887"/>
                <a:gd name="connsiteY19" fmla="*/ 509587 h 519112"/>
                <a:gd name="connsiteX20" fmla="*/ 3357563 w 5068887"/>
                <a:gd name="connsiteY20" fmla="*/ 504825 h 519112"/>
                <a:gd name="connsiteX21" fmla="*/ 3505200 w 5068887"/>
                <a:gd name="connsiteY21" fmla="*/ 509587 h 519112"/>
                <a:gd name="connsiteX22" fmla="*/ 3729038 w 5068887"/>
                <a:gd name="connsiteY22" fmla="*/ 500062 h 519112"/>
                <a:gd name="connsiteX23" fmla="*/ 3938588 w 5068887"/>
                <a:gd name="connsiteY23" fmla="*/ 500062 h 519112"/>
                <a:gd name="connsiteX24" fmla="*/ 4143375 w 5068887"/>
                <a:gd name="connsiteY24" fmla="*/ 500062 h 519112"/>
                <a:gd name="connsiteX25" fmla="*/ 4257675 w 5068887"/>
                <a:gd name="connsiteY25" fmla="*/ 519112 h 519112"/>
                <a:gd name="connsiteX26" fmla="*/ 4533900 w 5068887"/>
                <a:gd name="connsiteY26" fmla="*/ 519112 h 519112"/>
                <a:gd name="connsiteX27" fmla="*/ 4676775 w 5068887"/>
                <a:gd name="connsiteY27" fmla="*/ 519112 h 519112"/>
                <a:gd name="connsiteX28" fmla="*/ 4838700 w 5068887"/>
                <a:gd name="connsiteY28" fmla="*/ 519112 h 519112"/>
                <a:gd name="connsiteX29" fmla="*/ 4967288 w 5068887"/>
                <a:gd name="connsiteY29" fmla="*/ 519112 h 519112"/>
                <a:gd name="connsiteX30" fmla="*/ 5067300 w 5068887"/>
                <a:gd name="connsiteY30" fmla="*/ 519112 h 519112"/>
                <a:gd name="connsiteX31" fmla="*/ 5067300 w 5068887"/>
                <a:gd name="connsiteY31" fmla="*/ 247650 h 519112"/>
                <a:gd name="connsiteX32" fmla="*/ 5067300 w 5068887"/>
                <a:gd name="connsiteY32" fmla="*/ 57858 h 519112"/>
                <a:gd name="connsiteX33" fmla="*/ 5012482 w 5068887"/>
                <a:gd name="connsiteY33" fmla="*/ 79288 h 519112"/>
                <a:gd name="connsiteX34" fmla="*/ 4933901 w 5068887"/>
                <a:gd name="connsiteY34" fmla="*/ 97985 h 519112"/>
                <a:gd name="connsiteX35" fmla="*/ 4862463 w 5068887"/>
                <a:gd name="connsiteY35" fmla="*/ 121445 h 519112"/>
                <a:gd name="connsiteX36" fmla="*/ 4836269 w 5068887"/>
                <a:gd name="connsiteY36" fmla="*/ 139175 h 519112"/>
                <a:gd name="connsiteX37" fmla="*/ 4748163 w 5068887"/>
                <a:gd name="connsiteY37" fmla="*/ 180975 h 519112"/>
                <a:gd name="connsiteX38" fmla="*/ 4679581 w 5068887"/>
                <a:gd name="connsiteY38" fmla="*/ 247650 h 519112"/>
                <a:gd name="connsiteX39" fmla="*/ 4533900 w 5068887"/>
                <a:gd name="connsiteY39" fmla="*/ 247650 h 519112"/>
                <a:gd name="connsiteX40" fmla="*/ 4524375 w 5068887"/>
                <a:gd name="connsiteY40" fmla="*/ 280987 h 519112"/>
                <a:gd name="connsiteX41" fmla="*/ 4505325 w 5068887"/>
                <a:gd name="connsiteY41" fmla="*/ 333375 h 519112"/>
                <a:gd name="connsiteX42" fmla="*/ 4457700 w 5068887"/>
                <a:gd name="connsiteY42" fmla="*/ 333375 h 519112"/>
                <a:gd name="connsiteX43" fmla="*/ 4424363 w 5068887"/>
                <a:gd name="connsiteY43" fmla="*/ 304800 h 519112"/>
                <a:gd name="connsiteX44" fmla="*/ 4410075 w 5068887"/>
                <a:gd name="connsiteY44" fmla="*/ 266700 h 519112"/>
                <a:gd name="connsiteX45" fmla="*/ 4267200 w 5068887"/>
                <a:gd name="connsiteY45" fmla="*/ 285750 h 519112"/>
                <a:gd name="connsiteX46" fmla="*/ 4114800 w 5068887"/>
                <a:gd name="connsiteY46" fmla="*/ 266700 h 519112"/>
                <a:gd name="connsiteX47" fmla="*/ 3933825 w 5068887"/>
                <a:gd name="connsiteY47" fmla="*/ 242887 h 519112"/>
                <a:gd name="connsiteX48" fmla="*/ 3700463 w 5068887"/>
                <a:gd name="connsiteY48" fmla="*/ 219075 h 519112"/>
                <a:gd name="connsiteX49" fmla="*/ 3495675 w 5068887"/>
                <a:gd name="connsiteY49" fmla="*/ 185737 h 519112"/>
                <a:gd name="connsiteX50" fmla="*/ 3233738 w 5068887"/>
                <a:gd name="connsiteY50" fmla="*/ 133350 h 519112"/>
                <a:gd name="connsiteX51" fmla="*/ 3009900 w 5068887"/>
                <a:gd name="connsiteY51" fmla="*/ 90487 h 519112"/>
                <a:gd name="connsiteX52" fmla="*/ 2724150 w 5068887"/>
                <a:gd name="connsiteY52" fmla="*/ 57150 h 519112"/>
                <a:gd name="connsiteX53" fmla="*/ 2528888 w 5068887"/>
                <a:gd name="connsiteY53" fmla="*/ 38100 h 519112"/>
                <a:gd name="connsiteX54" fmla="*/ 2328863 w 5068887"/>
                <a:gd name="connsiteY54" fmla="*/ 0 h 519112"/>
                <a:gd name="connsiteX55" fmla="*/ 2109788 w 5068887"/>
                <a:gd name="connsiteY55" fmla="*/ 0 h 519112"/>
                <a:gd name="connsiteX56" fmla="*/ 1843088 w 5068887"/>
                <a:gd name="connsiteY56" fmla="*/ 0 h 519112"/>
                <a:gd name="connsiteX57" fmla="*/ 1543050 w 5068887"/>
                <a:gd name="connsiteY57" fmla="*/ 14287 h 519112"/>
                <a:gd name="connsiteX58" fmla="*/ 1323975 w 5068887"/>
                <a:gd name="connsiteY58" fmla="*/ 33337 h 519112"/>
                <a:gd name="connsiteX59" fmla="*/ 1028700 w 5068887"/>
                <a:gd name="connsiteY59" fmla="*/ 52387 h 519112"/>
                <a:gd name="connsiteX60" fmla="*/ 828675 w 5068887"/>
                <a:gd name="connsiteY60" fmla="*/ 52387 h 519112"/>
                <a:gd name="connsiteX61" fmla="*/ 633413 w 5068887"/>
                <a:gd name="connsiteY61" fmla="*/ 90487 h 519112"/>
                <a:gd name="connsiteX62" fmla="*/ 585788 w 5068887"/>
                <a:gd name="connsiteY62" fmla="*/ 114300 h 519112"/>
                <a:gd name="connsiteX63" fmla="*/ 566738 w 5068887"/>
                <a:gd name="connsiteY63" fmla="*/ 152400 h 519112"/>
                <a:gd name="connsiteX64" fmla="*/ 557213 w 5068887"/>
                <a:gd name="connsiteY64" fmla="*/ 180975 h 519112"/>
                <a:gd name="connsiteX65" fmla="*/ 509588 w 5068887"/>
                <a:gd name="connsiteY65" fmla="*/ 166687 h 519112"/>
                <a:gd name="connsiteX66" fmla="*/ 481013 w 5068887"/>
                <a:gd name="connsiteY66" fmla="*/ 133350 h 519112"/>
                <a:gd name="connsiteX67" fmla="*/ 409575 w 5068887"/>
                <a:gd name="connsiteY67" fmla="*/ 100012 h 519112"/>
                <a:gd name="connsiteX68" fmla="*/ 328613 w 5068887"/>
                <a:gd name="connsiteY68" fmla="*/ 90487 h 519112"/>
                <a:gd name="connsiteX69" fmla="*/ 100013 w 5068887"/>
                <a:gd name="connsiteY69" fmla="*/ 142875 h 519112"/>
                <a:gd name="connsiteX70" fmla="*/ 0 w 5068887"/>
                <a:gd name="connsiteY70" fmla="*/ 180975 h 519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068887" h="519112">
                  <a:moveTo>
                    <a:pt x="0" y="180975"/>
                  </a:moveTo>
                  <a:cubicBezTo>
                    <a:pt x="1588" y="280987"/>
                    <a:pt x="3175" y="361950"/>
                    <a:pt x="4763" y="461962"/>
                  </a:cubicBezTo>
                  <a:lnTo>
                    <a:pt x="190500" y="461962"/>
                  </a:lnTo>
                  <a:lnTo>
                    <a:pt x="230980" y="461962"/>
                  </a:lnTo>
                  <a:lnTo>
                    <a:pt x="400050" y="461962"/>
                  </a:lnTo>
                  <a:lnTo>
                    <a:pt x="571500" y="471487"/>
                  </a:lnTo>
                  <a:lnTo>
                    <a:pt x="828675" y="485775"/>
                  </a:lnTo>
                  <a:lnTo>
                    <a:pt x="1062038" y="490537"/>
                  </a:lnTo>
                  <a:lnTo>
                    <a:pt x="1266825" y="500062"/>
                  </a:lnTo>
                  <a:lnTo>
                    <a:pt x="1476375" y="509587"/>
                  </a:lnTo>
                  <a:lnTo>
                    <a:pt x="1647825" y="514350"/>
                  </a:lnTo>
                  <a:lnTo>
                    <a:pt x="1790700" y="519112"/>
                  </a:lnTo>
                  <a:lnTo>
                    <a:pt x="1962150" y="500062"/>
                  </a:lnTo>
                  <a:lnTo>
                    <a:pt x="2128838" y="500062"/>
                  </a:lnTo>
                  <a:lnTo>
                    <a:pt x="2309813" y="504825"/>
                  </a:lnTo>
                  <a:lnTo>
                    <a:pt x="2557463" y="509587"/>
                  </a:lnTo>
                  <a:lnTo>
                    <a:pt x="2714625" y="514350"/>
                  </a:lnTo>
                  <a:lnTo>
                    <a:pt x="2847975" y="514350"/>
                  </a:lnTo>
                  <a:lnTo>
                    <a:pt x="2976563" y="519112"/>
                  </a:lnTo>
                  <a:lnTo>
                    <a:pt x="3157538" y="509587"/>
                  </a:lnTo>
                  <a:lnTo>
                    <a:pt x="3357563" y="504825"/>
                  </a:lnTo>
                  <a:lnTo>
                    <a:pt x="3505200" y="509587"/>
                  </a:lnTo>
                  <a:lnTo>
                    <a:pt x="3729038" y="500062"/>
                  </a:lnTo>
                  <a:lnTo>
                    <a:pt x="3938588" y="500062"/>
                  </a:lnTo>
                  <a:lnTo>
                    <a:pt x="4143375" y="500062"/>
                  </a:lnTo>
                  <a:lnTo>
                    <a:pt x="4257675" y="519112"/>
                  </a:lnTo>
                  <a:lnTo>
                    <a:pt x="4533900" y="519112"/>
                  </a:lnTo>
                  <a:lnTo>
                    <a:pt x="4676775" y="519112"/>
                  </a:lnTo>
                  <a:lnTo>
                    <a:pt x="4838700" y="519112"/>
                  </a:lnTo>
                  <a:lnTo>
                    <a:pt x="4967288" y="519112"/>
                  </a:lnTo>
                  <a:lnTo>
                    <a:pt x="5067300" y="519112"/>
                  </a:lnTo>
                  <a:cubicBezTo>
                    <a:pt x="5065713" y="431800"/>
                    <a:pt x="5068887" y="334962"/>
                    <a:pt x="5067300" y="247650"/>
                  </a:cubicBezTo>
                  <a:lnTo>
                    <a:pt x="5067300" y="57858"/>
                  </a:lnTo>
                  <a:lnTo>
                    <a:pt x="5012482" y="79288"/>
                  </a:lnTo>
                  <a:lnTo>
                    <a:pt x="4933901" y="97985"/>
                  </a:lnTo>
                  <a:lnTo>
                    <a:pt x="4862463" y="121445"/>
                  </a:lnTo>
                  <a:lnTo>
                    <a:pt x="4836269" y="139175"/>
                  </a:lnTo>
                  <a:lnTo>
                    <a:pt x="4748163" y="180975"/>
                  </a:lnTo>
                  <a:lnTo>
                    <a:pt x="4679581" y="247650"/>
                  </a:lnTo>
                  <a:lnTo>
                    <a:pt x="4533900" y="247650"/>
                  </a:lnTo>
                  <a:lnTo>
                    <a:pt x="4524375" y="280987"/>
                  </a:lnTo>
                  <a:lnTo>
                    <a:pt x="4505325" y="333375"/>
                  </a:lnTo>
                  <a:lnTo>
                    <a:pt x="4457700" y="333375"/>
                  </a:lnTo>
                  <a:lnTo>
                    <a:pt x="4424363" y="304800"/>
                  </a:lnTo>
                  <a:lnTo>
                    <a:pt x="4410075" y="266700"/>
                  </a:lnTo>
                  <a:lnTo>
                    <a:pt x="4267200" y="285750"/>
                  </a:lnTo>
                  <a:lnTo>
                    <a:pt x="4114800" y="266700"/>
                  </a:lnTo>
                  <a:lnTo>
                    <a:pt x="3933825" y="242887"/>
                  </a:lnTo>
                  <a:lnTo>
                    <a:pt x="3700463" y="219075"/>
                  </a:lnTo>
                  <a:lnTo>
                    <a:pt x="3495675" y="185737"/>
                  </a:lnTo>
                  <a:lnTo>
                    <a:pt x="3233738" y="133350"/>
                  </a:lnTo>
                  <a:lnTo>
                    <a:pt x="3009900" y="90487"/>
                  </a:lnTo>
                  <a:lnTo>
                    <a:pt x="2724150" y="57150"/>
                  </a:lnTo>
                  <a:lnTo>
                    <a:pt x="2528888" y="38100"/>
                  </a:lnTo>
                  <a:lnTo>
                    <a:pt x="2328863" y="0"/>
                  </a:lnTo>
                  <a:lnTo>
                    <a:pt x="2109788" y="0"/>
                  </a:lnTo>
                  <a:lnTo>
                    <a:pt x="1843088" y="0"/>
                  </a:lnTo>
                  <a:lnTo>
                    <a:pt x="1543050" y="14287"/>
                  </a:lnTo>
                  <a:lnTo>
                    <a:pt x="1323975" y="33337"/>
                  </a:lnTo>
                  <a:lnTo>
                    <a:pt x="1028700" y="52387"/>
                  </a:lnTo>
                  <a:lnTo>
                    <a:pt x="828675" y="52387"/>
                  </a:lnTo>
                  <a:lnTo>
                    <a:pt x="633413" y="90487"/>
                  </a:lnTo>
                  <a:lnTo>
                    <a:pt x="585788" y="114300"/>
                  </a:lnTo>
                  <a:lnTo>
                    <a:pt x="566738" y="152400"/>
                  </a:lnTo>
                  <a:lnTo>
                    <a:pt x="557213" y="180975"/>
                  </a:lnTo>
                  <a:lnTo>
                    <a:pt x="509588" y="166687"/>
                  </a:lnTo>
                  <a:lnTo>
                    <a:pt x="481013" y="133350"/>
                  </a:lnTo>
                  <a:lnTo>
                    <a:pt x="409575" y="100012"/>
                  </a:lnTo>
                  <a:lnTo>
                    <a:pt x="328613" y="90487"/>
                  </a:lnTo>
                  <a:lnTo>
                    <a:pt x="100013" y="142875"/>
                  </a:lnTo>
                  <a:lnTo>
                    <a:pt x="0" y="180975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2026166" y="3045889"/>
              <a:ext cx="4414838" cy="428625"/>
            </a:xfrm>
            <a:custGeom>
              <a:avLst/>
              <a:gdLst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533650 w 4414838"/>
                <a:gd name="connsiteY9" fmla="*/ 19050 h 428625"/>
                <a:gd name="connsiteX10" fmla="*/ 2890838 w 4414838"/>
                <a:gd name="connsiteY10" fmla="*/ 95250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942975 w 4414838"/>
                <a:gd name="connsiteY29" fmla="*/ 195263 h 428625"/>
                <a:gd name="connsiteX30" fmla="*/ 766763 w 4414838"/>
                <a:gd name="connsiteY30" fmla="*/ 21907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52450 w 4414838"/>
                <a:gd name="connsiteY33" fmla="*/ 319088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04800 w 4414838"/>
                <a:gd name="connsiteY37" fmla="*/ 252413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533650 w 4414838"/>
                <a:gd name="connsiteY9" fmla="*/ 19050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942975 w 4414838"/>
                <a:gd name="connsiteY29" fmla="*/ 195263 h 428625"/>
                <a:gd name="connsiteX30" fmla="*/ 766763 w 4414838"/>
                <a:gd name="connsiteY30" fmla="*/ 21907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52450 w 4414838"/>
                <a:gd name="connsiteY33" fmla="*/ 319088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04800 w 4414838"/>
                <a:gd name="connsiteY37" fmla="*/ 252413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576513 w 4414838"/>
                <a:gd name="connsiteY9" fmla="*/ 28575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942975 w 4414838"/>
                <a:gd name="connsiteY29" fmla="*/ 195263 h 428625"/>
                <a:gd name="connsiteX30" fmla="*/ 766763 w 4414838"/>
                <a:gd name="connsiteY30" fmla="*/ 21907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52450 w 4414838"/>
                <a:gd name="connsiteY33" fmla="*/ 319088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04800 w 4414838"/>
                <a:gd name="connsiteY37" fmla="*/ 252413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571751 w 4414838"/>
                <a:gd name="connsiteY9" fmla="*/ 28575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942975 w 4414838"/>
                <a:gd name="connsiteY29" fmla="*/ 195263 h 428625"/>
                <a:gd name="connsiteX30" fmla="*/ 766763 w 4414838"/>
                <a:gd name="connsiteY30" fmla="*/ 21907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52450 w 4414838"/>
                <a:gd name="connsiteY33" fmla="*/ 319088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04800 w 4414838"/>
                <a:gd name="connsiteY37" fmla="*/ 252413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578895 w 4414838"/>
                <a:gd name="connsiteY9" fmla="*/ 33338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942975 w 4414838"/>
                <a:gd name="connsiteY29" fmla="*/ 195263 h 428625"/>
                <a:gd name="connsiteX30" fmla="*/ 766763 w 4414838"/>
                <a:gd name="connsiteY30" fmla="*/ 21907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52450 w 4414838"/>
                <a:gd name="connsiteY33" fmla="*/ 319088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04800 w 4414838"/>
                <a:gd name="connsiteY37" fmla="*/ 252413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942975 w 4414838"/>
                <a:gd name="connsiteY29" fmla="*/ 195263 h 428625"/>
                <a:gd name="connsiteX30" fmla="*/ 766763 w 4414838"/>
                <a:gd name="connsiteY30" fmla="*/ 21907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52450 w 4414838"/>
                <a:gd name="connsiteY33" fmla="*/ 319088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04800 w 4414838"/>
                <a:gd name="connsiteY37" fmla="*/ 252413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942975 w 4414838"/>
                <a:gd name="connsiteY29" fmla="*/ 195263 h 428625"/>
                <a:gd name="connsiteX30" fmla="*/ 766763 w 4414838"/>
                <a:gd name="connsiteY30" fmla="*/ 21907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52450 w 4414838"/>
                <a:gd name="connsiteY33" fmla="*/ 319088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942975 w 4414838"/>
                <a:gd name="connsiteY29" fmla="*/ 195263 h 428625"/>
                <a:gd name="connsiteX30" fmla="*/ 766763 w 4414838"/>
                <a:gd name="connsiteY30" fmla="*/ 21907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66737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942975 w 4414838"/>
                <a:gd name="connsiteY29" fmla="*/ 195263 h 428625"/>
                <a:gd name="connsiteX30" fmla="*/ 766763 w 4414838"/>
                <a:gd name="connsiteY30" fmla="*/ 21907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61974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942975 w 4414838"/>
                <a:gd name="connsiteY29" fmla="*/ 195263 h 428625"/>
                <a:gd name="connsiteX30" fmla="*/ 766763 w 4414838"/>
                <a:gd name="connsiteY30" fmla="*/ 21907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942975 w 4414838"/>
                <a:gd name="connsiteY29" fmla="*/ 195263 h 428625"/>
                <a:gd name="connsiteX30" fmla="*/ 826294 w 4414838"/>
                <a:gd name="connsiteY30" fmla="*/ 20002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1045369 w 4414838"/>
                <a:gd name="connsiteY29" fmla="*/ 202407 h 428625"/>
                <a:gd name="connsiteX30" fmla="*/ 826294 w 4414838"/>
                <a:gd name="connsiteY30" fmla="*/ 200025 h 428625"/>
                <a:gd name="connsiteX31" fmla="*/ 642938 w 4414838"/>
                <a:gd name="connsiteY31" fmla="*/ 228600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119438 w 4414838"/>
                <a:gd name="connsiteY22" fmla="*/ 266700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1045369 w 4414838"/>
                <a:gd name="connsiteY29" fmla="*/ 202407 h 428625"/>
                <a:gd name="connsiteX30" fmla="*/ 826294 w 4414838"/>
                <a:gd name="connsiteY30" fmla="*/ 200025 h 428625"/>
                <a:gd name="connsiteX31" fmla="*/ 659607 w 4414838"/>
                <a:gd name="connsiteY31" fmla="*/ 230981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23863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028951 w 4414838"/>
                <a:gd name="connsiteY22" fmla="*/ 240506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1045369 w 4414838"/>
                <a:gd name="connsiteY29" fmla="*/ 202407 h 428625"/>
                <a:gd name="connsiteX30" fmla="*/ 826294 w 4414838"/>
                <a:gd name="connsiteY30" fmla="*/ 200025 h 428625"/>
                <a:gd name="connsiteX31" fmla="*/ 659607 w 4414838"/>
                <a:gd name="connsiteY31" fmla="*/ 230981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14338 h 428625"/>
                <a:gd name="connsiteX19" fmla="*/ 422433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028951 w 4414838"/>
                <a:gd name="connsiteY22" fmla="*/ 240506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1045369 w 4414838"/>
                <a:gd name="connsiteY29" fmla="*/ 202407 h 428625"/>
                <a:gd name="connsiteX30" fmla="*/ 826294 w 4414838"/>
                <a:gd name="connsiteY30" fmla="*/ 200025 h 428625"/>
                <a:gd name="connsiteX31" fmla="*/ 659607 w 4414838"/>
                <a:gd name="connsiteY31" fmla="*/ 230981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14338 h 428625"/>
                <a:gd name="connsiteX19" fmla="*/ 4281488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028951 w 4414838"/>
                <a:gd name="connsiteY22" fmla="*/ 240506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1045369 w 4414838"/>
                <a:gd name="connsiteY29" fmla="*/ 202407 h 428625"/>
                <a:gd name="connsiteX30" fmla="*/ 826294 w 4414838"/>
                <a:gd name="connsiteY30" fmla="*/ 200025 h 428625"/>
                <a:gd name="connsiteX31" fmla="*/ 659607 w 4414838"/>
                <a:gd name="connsiteY31" fmla="*/ 230981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14338 h 428625"/>
                <a:gd name="connsiteX19" fmla="*/ 4260056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028951 w 4414838"/>
                <a:gd name="connsiteY22" fmla="*/ 240506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1045369 w 4414838"/>
                <a:gd name="connsiteY29" fmla="*/ 202407 h 428625"/>
                <a:gd name="connsiteX30" fmla="*/ 826294 w 4414838"/>
                <a:gd name="connsiteY30" fmla="*/ 200025 h 428625"/>
                <a:gd name="connsiteX31" fmla="*/ 659607 w 4414838"/>
                <a:gd name="connsiteY31" fmla="*/ 230981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05313 w 4414838"/>
                <a:gd name="connsiteY17" fmla="*/ 395288 h 428625"/>
                <a:gd name="connsiteX18" fmla="*/ 4414838 w 4414838"/>
                <a:gd name="connsiteY18" fmla="*/ 414338 h 428625"/>
                <a:gd name="connsiteX19" fmla="*/ 4267200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028951 w 4414838"/>
                <a:gd name="connsiteY22" fmla="*/ 240506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1045369 w 4414838"/>
                <a:gd name="connsiteY29" fmla="*/ 202407 h 428625"/>
                <a:gd name="connsiteX30" fmla="*/ 826294 w 4414838"/>
                <a:gd name="connsiteY30" fmla="*/ 200025 h 428625"/>
                <a:gd name="connsiteX31" fmla="*/ 659607 w 4414838"/>
                <a:gd name="connsiteY31" fmla="*/ 230981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14838 w 4414838"/>
                <a:gd name="connsiteY17" fmla="*/ 395288 h 428625"/>
                <a:gd name="connsiteX18" fmla="*/ 4414838 w 4414838"/>
                <a:gd name="connsiteY18" fmla="*/ 414338 h 428625"/>
                <a:gd name="connsiteX19" fmla="*/ 4267200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028951 w 4414838"/>
                <a:gd name="connsiteY22" fmla="*/ 240506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1045369 w 4414838"/>
                <a:gd name="connsiteY29" fmla="*/ 202407 h 428625"/>
                <a:gd name="connsiteX30" fmla="*/ 826294 w 4414838"/>
                <a:gd name="connsiteY30" fmla="*/ 200025 h 428625"/>
                <a:gd name="connsiteX31" fmla="*/ 659607 w 4414838"/>
                <a:gd name="connsiteY31" fmla="*/ 230981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14838 w 4414838"/>
                <a:gd name="connsiteY17" fmla="*/ 404813 h 428625"/>
                <a:gd name="connsiteX18" fmla="*/ 4414838 w 4414838"/>
                <a:gd name="connsiteY18" fmla="*/ 414338 h 428625"/>
                <a:gd name="connsiteX19" fmla="*/ 4267200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028951 w 4414838"/>
                <a:gd name="connsiteY22" fmla="*/ 240506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1045369 w 4414838"/>
                <a:gd name="connsiteY29" fmla="*/ 202407 h 428625"/>
                <a:gd name="connsiteX30" fmla="*/ 826294 w 4414838"/>
                <a:gd name="connsiteY30" fmla="*/ 200025 h 428625"/>
                <a:gd name="connsiteX31" fmla="*/ 659607 w 4414838"/>
                <a:gd name="connsiteY31" fmla="*/ 230981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09563 h 428625"/>
                <a:gd name="connsiteX40" fmla="*/ 4763 w 4414838"/>
                <a:gd name="connsiteY40" fmla="*/ 247650 h 428625"/>
                <a:gd name="connsiteX0" fmla="*/ 4763 w 4414838"/>
                <a:gd name="connsiteY0" fmla="*/ 247650 h 428625"/>
                <a:gd name="connsiteX1" fmla="*/ 157163 w 4414838"/>
                <a:gd name="connsiteY1" fmla="*/ 219075 h 428625"/>
                <a:gd name="connsiteX2" fmla="*/ 300038 w 4414838"/>
                <a:gd name="connsiteY2" fmla="*/ 200025 h 428625"/>
                <a:gd name="connsiteX3" fmla="*/ 466725 w 4414838"/>
                <a:gd name="connsiteY3" fmla="*/ 152400 h 428625"/>
                <a:gd name="connsiteX4" fmla="*/ 695325 w 4414838"/>
                <a:gd name="connsiteY4" fmla="*/ 119063 h 428625"/>
                <a:gd name="connsiteX5" fmla="*/ 1052513 w 4414838"/>
                <a:gd name="connsiteY5" fmla="*/ 66675 h 428625"/>
                <a:gd name="connsiteX6" fmla="*/ 1462088 w 4414838"/>
                <a:gd name="connsiteY6" fmla="*/ 42863 h 428625"/>
                <a:gd name="connsiteX7" fmla="*/ 1828800 w 4414838"/>
                <a:gd name="connsiteY7" fmla="*/ 19050 h 428625"/>
                <a:gd name="connsiteX8" fmla="*/ 2224088 w 4414838"/>
                <a:gd name="connsiteY8" fmla="*/ 0 h 428625"/>
                <a:gd name="connsiteX9" fmla="*/ 2612232 w 4414838"/>
                <a:gd name="connsiteY9" fmla="*/ 30957 h 428625"/>
                <a:gd name="connsiteX10" fmla="*/ 2928938 w 4414838"/>
                <a:gd name="connsiteY10" fmla="*/ 111919 h 428625"/>
                <a:gd name="connsiteX11" fmla="*/ 3124200 w 4414838"/>
                <a:gd name="connsiteY11" fmla="*/ 161925 h 428625"/>
                <a:gd name="connsiteX12" fmla="*/ 3257550 w 4414838"/>
                <a:gd name="connsiteY12" fmla="*/ 180975 h 428625"/>
                <a:gd name="connsiteX13" fmla="*/ 3457575 w 4414838"/>
                <a:gd name="connsiteY13" fmla="*/ 242888 h 428625"/>
                <a:gd name="connsiteX14" fmla="*/ 3719513 w 4414838"/>
                <a:gd name="connsiteY14" fmla="*/ 304800 h 428625"/>
                <a:gd name="connsiteX15" fmla="*/ 4119563 w 4414838"/>
                <a:gd name="connsiteY15" fmla="*/ 371475 h 428625"/>
                <a:gd name="connsiteX16" fmla="*/ 4338638 w 4414838"/>
                <a:gd name="connsiteY16" fmla="*/ 390525 h 428625"/>
                <a:gd name="connsiteX17" fmla="*/ 4414838 w 4414838"/>
                <a:gd name="connsiteY17" fmla="*/ 404813 h 428625"/>
                <a:gd name="connsiteX18" fmla="*/ 4414838 w 4414838"/>
                <a:gd name="connsiteY18" fmla="*/ 414338 h 428625"/>
                <a:gd name="connsiteX19" fmla="*/ 4267200 w 4414838"/>
                <a:gd name="connsiteY19" fmla="*/ 428625 h 428625"/>
                <a:gd name="connsiteX20" fmla="*/ 3929063 w 4414838"/>
                <a:gd name="connsiteY20" fmla="*/ 390525 h 428625"/>
                <a:gd name="connsiteX21" fmla="*/ 3576638 w 4414838"/>
                <a:gd name="connsiteY21" fmla="*/ 347663 h 428625"/>
                <a:gd name="connsiteX22" fmla="*/ 3028951 w 4414838"/>
                <a:gd name="connsiteY22" fmla="*/ 240506 h 428625"/>
                <a:gd name="connsiteX23" fmla="*/ 2724150 w 4414838"/>
                <a:gd name="connsiteY23" fmla="*/ 204788 h 428625"/>
                <a:gd name="connsiteX24" fmla="*/ 2357438 w 4414838"/>
                <a:gd name="connsiteY24" fmla="*/ 157163 h 428625"/>
                <a:gd name="connsiteX25" fmla="*/ 2081213 w 4414838"/>
                <a:gd name="connsiteY25" fmla="*/ 142875 h 428625"/>
                <a:gd name="connsiteX26" fmla="*/ 1828800 w 4414838"/>
                <a:gd name="connsiteY26" fmla="*/ 152400 h 428625"/>
                <a:gd name="connsiteX27" fmla="*/ 1533525 w 4414838"/>
                <a:gd name="connsiteY27" fmla="*/ 161925 h 428625"/>
                <a:gd name="connsiteX28" fmla="*/ 1209675 w 4414838"/>
                <a:gd name="connsiteY28" fmla="*/ 185738 h 428625"/>
                <a:gd name="connsiteX29" fmla="*/ 1045369 w 4414838"/>
                <a:gd name="connsiteY29" fmla="*/ 202407 h 428625"/>
                <a:gd name="connsiteX30" fmla="*/ 826294 w 4414838"/>
                <a:gd name="connsiteY30" fmla="*/ 200025 h 428625"/>
                <a:gd name="connsiteX31" fmla="*/ 659607 w 4414838"/>
                <a:gd name="connsiteY31" fmla="*/ 230981 h 428625"/>
                <a:gd name="connsiteX32" fmla="*/ 576263 w 4414838"/>
                <a:gd name="connsiteY32" fmla="*/ 266700 h 428625"/>
                <a:gd name="connsiteX33" fmla="*/ 552449 w 4414838"/>
                <a:gd name="connsiteY33" fmla="*/ 328613 h 428625"/>
                <a:gd name="connsiteX34" fmla="*/ 514350 w 4414838"/>
                <a:gd name="connsiteY34" fmla="*/ 319088 h 428625"/>
                <a:gd name="connsiteX35" fmla="*/ 471488 w 4414838"/>
                <a:gd name="connsiteY35" fmla="*/ 271463 h 428625"/>
                <a:gd name="connsiteX36" fmla="*/ 395288 w 4414838"/>
                <a:gd name="connsiteY36" fmla="*/ 242888 h 428625"/>
                <a:gd name="connsiteX37" fmla="*/ 333375 w 4414838"/>
                <a:gd name="connsiteY37" fmla="*/ 240507 h 428625"/>
                <a:gd name="connsiteX38" fmla="*/ 80963 w 4414838"/>
                <a:gd name="connsiteY38" fmla="*/ 295275 h 428625"/>
                <a:gd name="connsiteX39" fmla="*/ 0 w 4414838"/>
                <a:gd name="connsiteY39" fmla="*/ 328613 h 428625"/>
                <a:gd name="connsiteX40" fmla="*/ 4763 w 4414838"/>
                <a:gd name="connsiteY40" fmla="*/ 247650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14838" h="428625">
                  <a:moveTo>
                    <a:pt x="4763" y="247650"/>
                  </a:moveTo>
                  <a:lnTo>
                    <a:pt x="157163" y="219075"/>
                  </a:lnTo>
                  <a:lnTo>
                    <a:pt x="300038" y="200025"/>
                  </a:lnTo>
                  <a:lnTo>
                    <a:pt x="466725" y="152400"/>
                  </a:lnTo>
                  <a:lnTo>
                    <a:pt x="695325" y="119063"/>
                  </a:lnTo>
                  <a:lnTo>
                    <a:pt x="1052513" y="66675"/>
                  </a:lnTo>
                  <a:lnTo>
                    <a:pt x="1462088" y="42863"/>
                  </a:lnTo>
                  <a:lnTo>
                    <a:pt x="1828800" y="19050"/>
                  </a:lnTo>
                  <a:lnTo>
                    <a:pt x="2224088" y="0"/>
                  </a:lnTo>
                  <a:lnTo>
                    <a:pt x="2612232" y="30957"/>
                  </a:lnTo>
                  <a:lnTo>
                    <a:pt x="2928938" y="111919"/>
                  </a:lnTo>
                  <a:lnTo>
                    <a:pt x="3124200" y="161925"/>
                  </a:lnTo>
                  <a:lnTo>
                    <a:pt x="3257550" y="180975"/>
                  </a:lnTo>
                  <a:lnTo>
                    <a:pt x="3457575" y="242888"/>
                  </a:lnTo>
                  <a:lnTo>
                    <a:pt x="3719513" y="304800"/>
                  </a:lnTo>
                  <a:lnTo>
                    <a:pt x="4119563" y="371475"/>
                  </a:lnTo>
                  <a:lnTo>
                    <a:pt x="4338638" y="390525"/>
                  </a:lnTo>
                  <a:lnTo>
                    <a:pt x="4414838" y="404813"/>
                  </a:lnTo>
                  <a:lnTo>
                    <a:pt x="4414838" y="414338"/>
                  </a:lnTo>
                  <a:lnTo>
                    <a:pt x="4267200" y="428625"/>
                  </a:lnTo>
                  <a:lnTo>
                    <a:pt x="3929063" y="390525"/>
                  </a:lnTo>
                  <a:lnTo>
                    <a:pt x="3576638" y="347663"/>
                  </a:lnTo>
                  <a:lnTo>
                    <a:pt x="3028951" y="240506"/>
                  </a:lnTo>
                  <a:lnTo>
                    <a:pt x="2724150" y="204788"/>
                  </a:lnTo>
                  <a:lnTo>
                    <a:pt x="2357438" y="157163"/>
                  </a:lnTo>
                  <a:lnTo>
                    <a:pt x="2081213" y="142875"/>
                  </a:lnTo>
                  <a:lnTo>
                    <a:pt x="1828800" y="152400"/>
                  </a:lnTo>
                  <a:lnTo>
                    <a:pt x="1533525" y="161925"/>
                  </a:lnTo>
                  <a:lnTo>
                    <a:pt x="1209675" y="185738"/>
                  </a:lnTo>
                  <a:lnTo>
                    <a:pt x="1045369" y="202407"/>
                  </a:lnTo>
                  <a:lnTo>
                    <a:pt x="826294" y="200025"/>
                  </a:lnTo>
                  <a:lnTo>
                    <a:pt x="659607" y="230981"/>
                  </a:lnTo>
                  <a:lnTo>
                    <a:pt x="576263" y="266700"/>
                  </a:lnTo>
                  <a:lnTo>
                    <a:pt x="552449" y="328613"/>
                  </a:lnTo>
                  <a:lnTo>
                    <a:pt x="514350" y="319088"/>
                  </a:lnTo>
                  <a:lnTo>
                    <a:pt x="471488" y="271463"/>
                  </a:lnTo>
                  <a:lnTo>
                    <a:pt x="395288" y="242888"/>
                  </a:lnTo>
                  <a:lnTo>
                    <a:pt x="333375" y="240507"/>
                  </a:lnTo>
                  <a:lnTo>
                    <a:pt x="80963" y="295275"/>
                  </a:lnTo>
                  <a:lnTo>
                    <a:pt x="0" y="328613"/>
                  </a:lnTo>
                  <a:lnTo>
                    <a:pt x="4763" y="247650"/>
                  </a:lnTo>
                  <a:close/>
                </a:path>
              </a:pathLst>
            </a:custGeom>
            <a:solidFill>
              <a:schemeClr val="bg2">
                <a:lumMod val="90000"/>
                <a:alpha val="5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774330" y="3162922"/>
              <a:ext cx="323902" cy="211579"/>
            </a:xfrm>
            <a:custGeom>
              <a:avLst/>
              <a:gdLst>
                <a:gd name="connsiteX0" fmla="*/ 0 w 528637"/>
                <a:gd name="connsiteY0" fmla="*/ 90487 h 95250"/>
                <a:gd name="connsiteX1" fmla="*/ 0 w 528637"/>
                <a:gd name="connsiteY1" fmla="*/ 66675 h 95250"/>
                <a:gd name="connsiteX2" fmla="*/ 295275 w 528637"/>
                <a:gd name="connsiteY2" fmla="*/ 33337 h 95250"/>
                <a:gd name="connsiteX3" fmla="*/ 528637 w 528637"/>
                <a:gd name="connsiteY3" fmla="*/ 0 h 95250"/>
                <a:gd name="connsiteX4" fmla="*/ 523875 w 528637"/>
                <a:gd name="connsiteY4" fmla="*/ 80962 h 95250"/>
                <a:gd name="connsiteX5" fmla="*/ 328612 w 528637"/>
                <a:gd name="connsiteY5" fmla="*/ 95250 h 95250"/>
                <a:gd name="connsiteX6" fmla="*/ 128587 w 528637"/>
                <a:gd name="connsiteY6" fmla="*/ 90487 h 95250"/>
                <a:gd name="connsiteX7" fmla="*/ 0 w 528637"/>
                <a:gd name="connsiteY7" fmla="*/ 90487 h 95250"/>
                <a:gd name="connsiteX0" fmla="*/ 0 w 528637"/>
                <a:gd name="connsiteY0" fmla="*/ 90487 h 100012"/>
                <a:gd name="connsiteX1" fmla="*/ 0 w 528637"/>
                <a:gd name="connsiteY1" fmla="*/ 66675 h 100012"/>
                <a:gd name="connsiteX2" fmla="*/ 295275 w 528637"/>
                <a:gd name="connsiteY2" fmla="*/ 33337 h 100012"/>
                <a:gd name="connsiteX3" fmla="*/ 528637 w 528637"/>
                <a:gd name="connsiteY3" fmla="*/ 0 h 100012"/>
                <a:gd name="connsiteX4" fmla="*/ 523875 w 528637"/>
                <a:gd name="connsiteY4" fmla="*/ 80962 h 100012"/>
                <a:gd name="connsiteX5" fmla="*/ 328612 w 528637"/>
                <a:gd name="connsiteY5" fmla="*/ 95250 h 100012"/>
                <a:gd name="connsiteX6" fmla="*/ 130968 w 528637"/>
                <a:gd name="connsiteY6" fmla="*/ 100012 h 100012"/>
                <a:gd name="connsiteX7" fmla="*/ 0 w 528637"/>
                <a:gd name="connsiteY7" fmla="*/ 90487 h 100012"/>
                <a:gd name="connsiteX0" fmla="*/ 0 w 533400"/>
                <a:gd name="connsiteY0" fmla="*/ 100012 h 100012"/>
                <a:gd name="connsiteX1" fmla="*/ 4763 w 533400"/>
                <a:gd name="connsiteY1" fmla="*/ 66675 h 100012"/>
                <a:gd name="connsiteX2" fmla="*/ 300038 w 533400"/>
                <a:gd name="connsiteY2" fmla="*/ 33337 h 100012"/>
                <a:gd name="connsiteX3" fmla="*/ 533400 w 533400"/>
                <a:gd name="connsiteY3" fmla="*/ 0 h 100012"/>
                <a:gd name="connsiteX4" fmla="*/ 528638 w 533400"/>
                <a:gd name="connsiteY4" fmla="*/ 80962 h 100012"/>
                <a:gd name="connsiteX5" fmla="*/ 333375 w 533400"/>
                <a:gd name="connsiteY5" fmla="*/ 95250 h 100012"/>
                <a:gd name="connsiteX6" fmla="*/ 135731 w 533400"/>
                <a:gd name="connsiteY6" fmla="*/ 100012 h 100012"/>
                <a:gd name="connsiteX7" fmla="*/ 0 w 533400"/>
                <a:gd name="connsiteY7" fmla="*/ 100012 h 100012"/>
                <a:gd name="connsiteX0" fmla="*/ 0 w 533400"/>
                <a:gd name="connsiteY0" fmla="*/ 100012 h 100012"/>
                <a:gd name="connsiteX1" fmla="*/ 4763 w 533400"/>
                <a:gd name="connsiteY1" fmla="*/ 66675 h 100012"/>
                <a:gd name="connsiteX2" fmla="*/ 300038 w 533400"/>
                <a:gd name="connsiteY2" fmla="*/ 33337 h 100012"/>
                <a:gd name="connsiteX3" fmla="*/ 533400 w 533400"/>
                <a:gd name="connsiteY3" fmla="*/ 0 h 100012"/>
                <a:gd name="connsiteX4" fmla="*/ 533400 w 533400"/>
                <a:gd name="connsiteY4" fmla="*/ 76200 h 100012"/>
                <a:gd name="connsiteX5" fmla="*/ 333375 w 533400"/>
                <a:gd name="connsiteY5" fmla="*/ 95250 h 100012"/>
                <a:gd name="connsiteX6" fmla="*/ 135731 w 533400"/>
                <a:gd name="connsiteY6" fmla="*/ 100012 h 100012"/>
                <a:gd name="connsiteX7" fmla="*/ 0 w 533400"/>
                <a:gd name="connsiteY7" fmla="*/ 100012 h 100012"/>
                <a:gd name="connsiteX0" fmla="*/ 0 w 533400"/>
                <a:gd name="connsiteY0" fmla="*/ 100012 h 100012"/>
                <a:gd name="connsiteX1" fmla="*/ 4763 w 533400"/>
                <a:gd name="connsiteY1" fmla="*/ 66675 h 100012"/>
                <a:gd name="connsiteX2" fmla="*/ 209501 w 533400"/>
                <a:gd name="connsiteY2" fmla="*/ 47979 h 100012"/>
                <a:gd name="connsiteX3" fmla="*/ 300038 w 533400"/>
                <a:gd name="connsiteY3" fmla="*/ 33337 h 100012"/>
                <a:gd name="connsiteX4" fmla="*/ 533400 w 533400"/>
                <a:gd name="connsiteY4" fmla="*/ 0 h 100012"/>
                <a:gd name="connsiteX5" fmla="*/ 533400 w 533400"/>
                <a:gd name="connsiteY5" fmla="*/ 76200 h 100012"/>
                <a:gd name="connsiteX6" fmla="*/ 333375 w 533400"/>
                <a:gd name="connsiteY6" fmla="*/ 95250 h 100012"/>
                <a:gd name="connsiteX7" fmla="*/ 135731 w 533400"/>
                <a:gd name="connsiteY7" fmla="*/ 100012 h 100012"/>
                <a:gd name="connsiteX8" fmla="*/ 0 w 533400"/>
                <a:gd name="connsiteY8" fmla="*/ 100012 h 100012"/>
                <a:gd name="connsiteX0" fmla="*/ 0 w 533400"/>
                <a:gd name="connsiteY0" fmla="*/ 100012 h 100012"/>
                <a:gd name="connsiteX1" fmla="*/ 4763 w 533400"/>
                <a:gd name="connsiteY1" fmla="*/ 66675 h 100012"/>
                <a:gd name="connsiteX2" fmla="*/ 209501 w 533400"/>
                <a:gd name="connsiteY2" fmla="*/ 47979 h 100012"/>
                <a:gd name="connsiteX3" fmla="*/ 300038 w 533400"/>
                <a:gd name="connsiteY3" fmla="*/ 33337 h 100012"/>
                <a:gd name="connsiteX4" fmla="*/ 357138 w 533400"/>
                <a:gd name="connsiteY4" fmla="*/ 24166 h 100012"/>
                <a:gd name="connsiteX5" fmla="*/ 533400 w 533400"/>
                <a:gd name="connsiteY5" fmla="*/ 0 h 100012"/>
                <a:gd name="connsiteX6" fmla="*/ 533400 w 533400"/>
                <a:gd name="connsiteY6" fmla="*/ 76200 h 100012"/>
                <a:gd name="connsiteX7" fmla="*/ 333375 w 533400"/>
                <a:gd name="connsiteY7" fmla="*/ 95250 h 100012"/>
                <a:gd name="connsiteX8" fmla="*/ 135731 w 533400"/>
                <a:gd name="connsiteY8" fmla="*/ 100012 h 100012"/>
                <a:gd name="connsiteX9" fmla="*/ 0 w 533400"/>
                <a:gd name="connsiteY9" fmla="*/ 100012 h 100012"/>
                <a:gd name="connsiteX0" fmla="*/ 0 w 533400"/>
                <a:gd name="connsiteY0" fmla="*/ 100012 h 100012"/>
                <a:gd name="connsiteX1" fmla="*/ 4763 w 533400"/>
                <a:gd name="connsiteY1" fmla="*/ 66675 h 100012"/>
                <a:gd name="connsiteX2" fmla="*/ 209501 w 533400"/>
                <a:gd name="connsiteY2" fmla="*/ 47979 h 100012"/>
                <a:gd name="connsiteX3" fmla="*/ 300038 w 533400"/>
                <a:gd name="connsiteY3" fmla="*/ 33337 h 100012"/>
                <a:gd name="connsiteX4" fmla="*/ 357138 w 533400"/>
                <a:gd name="connsiteY4" fmla="*/ 24166 h 100012"/>
                <a:gd name="connsiteX5" fmla="*/ 447626 w 533400"/>
                <a:gd name="connsiteY5" fmla="*/ 12260 h 100012"/>
                <a:gd name="connsiteX6" fmla="*/ 533400 w 533400"/>
                <a:gd name="connsiteY6" fmla="*/ 0 h 100012"/>
                <a:gd name="connsiteX7" fmla="*/ 533400 w 533400"/>
                <a:gd name="connsiteY7" fmla="*/ 76200 h 100012"/>
                <a:gd name="connsiteX8" fmla="*/ 333375 w 533400"/>
                <a:gd name="connsiteY8" fmla="*/ 95250 h 100012"/>
                <a:gd name="connsiteX9" fmla="*/ 135731 w 533400"/>
                <a:gd name="connsiteY9" fmla="*/ 100012 h 100012"/>
                <a:gd name="connsiteX10" fmla="*/ 0 w 533400"/>
                <a:gd name="connsiteY10" fmla="*/ 100012 h 100012"/>
                <a:gd name="connsiteX0" fmla="*/ 0 w 533400"/>
                <a:gd name="connsiteY0" fmla="*/ 100012 h 100012"/>
                <a:gd name="connsiteX1" fmla="*/ 4763 w 533400"/>
                <a:gd name="connsiteY1" fmla="*/ 66675 h 100012"/>
                <a:gd name="connsiteX2" fmla="*/ 209501 w 533400"/>
                <a:gd name="connsiteY2" fmla="*/ 47979 h 100012"/>
                <a:gd name="connsiteX3" fmla="*/ 261888 w 533400"/>
                <a:gd name="connsiteY3" fmla="*/ 38454 h 100012"/>
                <a:gd name="connsiteX4" fmla="*/ 300038 w 533400"/>
                <a:gd name="connsiteY4" fmla="*/ 33337 h 100012"/>
                <a:gd name="connsiteX5" fmla="*/ 357138 w 533400"/>
                <a:gd name="connsiteY5" fmla="*/ 24166 h 100012"/>
                <a:gd name="connsiteX6" fmla="*/ 447626 w 533400"/>
                <a:gd name="connsiteY6" fmla="*/ 12260 h 100012"/>
                <a:gd name="connsiteX7" fmla="*/ 533400 w 533400"/>
                <a:gd name="connsiteY7" fmla="*/ 0 h 100012"/>
                <a:gd name="connsiteX8" fmla="*/ 533400 w 533400"/>
                <a:gd name="connsiteY8" fmla="*/ 76200 h 100012"/>
                <a:gd name="connsiteX9" fmla="*/ 333375 w 533400"/>
                <a:gd name="connsiteY9" fmla="*/ 95250 h 100012"/>
                <a:gd name="connsiteX10" fmla="*/ 135731 w 533400"/>
                <a:gd name="connsiteY10" fmla="*/ 100012 h 100012"/>
                <a:gd name="connsiteX11" fmla="*/ 0 w 533400"/>
                <a:gd name="connsiteY11" fmla="*/ 100012 h 100012"/>
                <a:gd name="connsiteX0" fmla="*/ 0 w 533400"/>
                <a:gd name="connsiteY0" fmla="*/ 100012 h 100012"/>
                <a:gd name="connsiteX1" fmla="*/ 4763 w 533400"/>
                <a:gd name="connsiteY1" fmla="*/ 66675 h 100012"/>
                <a:gd name="connsiteX2" fmla="*/ 114251 w 533400"/>
                <a:gd name="connsiteY2" fmla="*/ 62266 h 100012"/>
                <a:gd name="connsiteX3" fmla="*/ 209501 w 533400"/>
                <a:gd name="connsiteY3" fmla="*/ 47979 h 100012"/>
                <a:gd name="connsiteX4" fmla="*/ 261888 w 533400"/>
                <a:gd name="connsiteY4" fmla="*/ 38454 h 100012"/>
                <a:gd name="connsiteX5" fmla="*/ 300038 w 533400"/>
                <a:gd name="connsiteY5" fmla="*/ 33337 h 100012"/>
                <a:gd name="connsiteX6" fmla="*/ 357138 w 533400"/>
                <a:gd name="connsiteY6" fmla="*/ 24166 h 100012"/>
                <a:gd name="connsiteX7" fmla="*/ 447626 w 533400"/>
                <a:gd name="connsiteY7" fmla="*/ 12260 h 100012"/>
                <a:gd name="connsiteX8" fmla="*/ 533400 w 533400"/>
                <a:gd name="connsiteY8" fmla="*/ 0 h 100012"/>
                <a:gd name="connsiteX9" fmla="*/ 533400 w 533400"/>
                <a:gd name="connsiteY9" fmla="*/ 76200 h 100012"/>
                <a:gd name="connsiteX10" fmla="*/ 333375 w 533400"/>
                <a:gd name="connsiteY10" fmla="*/ 95250 h 100012"/>
                <a:gd name="connsiteX11" fmla="*/ 135731 w 533400"/>
                <a:gd name="connsiteY11" fmla="*/ 100012 h 100012"/>
                <a:gd name="connsiteX12" fmla="*/ 0 w 533400"/>
                <a:gd name="connsiteY12" fmla="*/ 100012 h 100012"/>
                <a:gd name="connsiteX0" fmla="*/ 0 w 533400"/>
                <a:gd name="connsiteY0" fmla="*/ 100012 h 100012"/>
                <a:gd name="connsiteX1" fmla="*/ 4763 w 533400"/>
                <a:gd name="connsiteY1" fmla="*/ 66675 h 100012"/>
                <a:gd name="connsiteX2" fmla="*/ 42813 w 533400"/>
                <a:gd name="connsiteY2" fmla="*/ 62266 h 100012"/>
                <a:gd name="connsiteX3" fmla="*/ 114251 w 533400"/>
                <a:gd name="connsiteY3" fmla="*/ 62266 h 100012"/>
                <a:gd name="connsiteX4" fmla="*/ 209501 w 533400"/>
                <a:gd name="connsiteY4" fmla="*/ 47979 h 100012"/>
                <a:gd name="connsiteX5" fmla="*/ 261888 w 533400"/>
                <a:gd name="connsiteY5" fmla="*/ 38454 h 100012"/>
                <a:gd name="connsiteX6" fmla="*/ 300038 w 533400"/>
                <a:gd name="connsiteY6" fmla="*/ 33337 h 100012"/>
                <a:gd name="connsiteX7" fmla="*/ 357138 w 533400"/>
                <a:gd name="connsiteY7" fmla="*/ 24166 h 100012"/>
                <a:gd name="connsiteX8" fmla="*/ 447626 w 533400"/>
                <a:gd name="connsiteY8" fmla="*/ 12260 h 100012"/>
                <a:gd name="connsiteX9" fmla="*/ 533400 w 533400"/>
                <a:gd name="connsiteY9" fmla="*/ 0 h 100012"/>
                <a:gd name="connsiteX10" fmla="*/ 533400 w 533400"/>
                <a:gd name="connsiteY10" fmla="*/ 76200 h 100012"/>
                <a:gd name="connsiteX11" fmla="*/ 333375 w 533400"/>
                <a:gd name="connsiteY11" fmla="*/ 95250 h 100012"/>
                <a:gd name="connsiteX12" fmla="*/ 135731 w 533400"/>
                <a:gd name="connsiteY12" fmla="*/ 100012 h 100012"/>
                <a:gd name="connsiteX13" fmla="*/ 0 w 533400"/>
                <a:gd name="connsiteY13" fmla="*/ 100012 h 100012"/>
                <a:gd name="connsiteX0" fmla="*/ 0 w 533400"/>
                <a:gd name="connsiteY0" fmla="*/ 100012 h 100012"/>
                <a:gd name="connsiteX1" fmla="*/ 4763 w 533400"/>
                <a:gd name="connsiteY1" fmla="*/ 66675 h 100012"/>
                <a:gd name="connsiteX2" fmla="*/ 42813 w 533400"/>
                <a:gd name="connsiteY2" fmla="*/ 62266 h 100012"/>
                <a:gd name="connsiteX3" fmla="*/ 145681 w 533400"/>
                <a:gd name="connsiteY3" fmla="*/ 66675 h 100012"/>
                <a:gd name="connsiteX4" fmla="*/ 209501 w 533400"/>
                <a:gd name="connsiteY4" fmla="*/ 47979 h 100012"/>
                <a:gd name="connsiteX5" fmla="*/ 261888 w 533400"/>
                <a:gd name="connsiteY5" fmla="*/ 38454 h 100012"/>
                <a:gd name="connsiteX6" fmla="*/ 300038 w 533400"/>
                <a:gd name="connsiteY6" fmla="*/ 33337 h 100012"/>
                <a:gd name="connsiteX7" fmla="*/ 357138 w 533400"/>
                <a:gd name="connsiteY7" fmla="*/ 24166 h 100012"/>
                <a:gd name="connsiteX8" fmla="*/ 447626 w 533400"/>
                <a:gd name="connsiteY8" fmla="*/ 12260 h 100012"/>
                <a:gd name="connsiteX9" fmla="*/ 533400 w 533400"/>
                <a:gd name="connsiteY9" fmla="*/ 0 h 100012"/>
                <a:gd name="connsiteX10" fmla="*/ 533400 w 533400"/>
                <a:gd name="connsiteY10" fmla="*/ 76200 h 100012"/>
                <a:gd name="connsiteX11" fmla="*/ 333375 w 533400"/>
                <a:gd name="connsiteY11" fmla="*/ 95250 h 100012"/>
                <a:gd name="connsiteX12" fmla="*/ 135731 w 533400"/>
                <a:gd name="connsiteY12" fmla="*/ 100012 h 100012"/>
                <a:gd name="connsiteX13" fmla="*/ 0 w 533400"/>
                <a:gd name="connsiteY13" fmla="*/ 100012 h 100012"/>
                <a:gd name="connsiteX0" fmla="*/ 0 w 533400"/>
                <a:gd name="connsiteY0" fmla="*/ 100012 h 100012"/>
                <a:gd name="connsiteX1" fmla="*/ 4763 w 533400"/>
                <a:gd name="connsiteY1" fmla="*/ 66675 h 100012"/>
                <a:gd name="connsiteX2" fmla="*/ 42813 w 533400"/>
                <a:gd name="connsiteY2" fmla="*/ 62266 h 100012"/>
                <a:gd name="connsiteX3" fmla="*/ 145681 w 533400"/>
                <a:gd name="connsiteY3" fmla="*/ 66675 h 100012"/>
                <a:gd name="connsiteX4" fmla="*/ 219026 w 533400"/>
                <a:gd name="connsiteY4" fmla="*/ 0 h 100012"/>
                <a:gd name="connsiteX5" fmla="*/ 261888 w 533400"/>
                <a:gd name="connsiteY5" fmla="*/ 38454 h 100012"/>
                <a:gd name="connsiteX6" fmla="*/ 300038 w 533400"/>
                <a:gd name="connsiteY6" fmla="*/ 33337 h 100012"/>
                <a:gd name="connsiteX7" fmla="*/ 357138 w 533400"/>
                <a:gd name="connsiteY7" fmla="*/ 24166 h 100012"/>
                <a:gd name="connsiteX8" fmla="*/ 447626 w 533400"/>
                <a:gd name="connsiteY8" fmla="*/ 12260 h 100012"/>
                <a:gd name="connsiteX9" fmla="*/ 533400 w 533400"/>
                <a:gd name="connsiteY9" fmla="*/ 0 h 100012"/>
                <a:gd name="connsiteX10" fmla="*/ 533400 w 533400"/>
                <a:gd name="connsiteY10" fmla="*/ 76200 h 100012"/>
                <a:gd name="connsiteX11" fmla="*/ 333375 w 533400"/>
                <a:gd name="connsiteY11" fmla="*/ 95250 h 100012"/>
                <a:gd name="connsiteX12" fmla="*/ 135731 w 533400"/>
                <a:gd name="connsiteY12" fmla="*/ 100012 h 100012"/>
                <a:gd name="connsiteX13" fmla="*/ 0 w 533400"/>
                <a:gd name="connsiteY13" fmla="*/ 100012 h 100012"/>
                <a:gd name="connsiteX0" fmla="*/ 0 w 533400"/>
                <a:gd name="connsiteY0" fmla="*/ 154426 h 154426"/>
                <a:gd name="connsiteX1" fmla="*/ 4763 w 533400"/>
                <a:gd name="connsiteY1" fmla="*/ 121089 h 154426"/>
                <a:gd name="connsiteX2" fmla="*/ 42813 w 533400"/>
                <a:gd name="connsiteY2" fmla="*/ 116680 h 154426"/>
                <a:gd name="connsiteX3" fmla="*/ 145681 w 533400"/>
                <a:gd name="connsiteY3" fmla="*/ 121089 h 154426"/>
                <a:gd name="connsiteX4" fmla="*/ 219026 w 533400"/>
                <a:gd name="connsiteY4" fmla="*/ 54414 h 154426"/>
                <a:gd name="connsiteX5" fmla="*/ 242838 w 533400"/>
                <a:gd name="connsiteY5" fmla="*/ 0 h 154426"/>
                <a:gd name="connsiteX6" fmla="*/ 300038 w 533400"/>
                <a:gd name="connsiteY6" fmla="*/ 87751 h 154426"/>
                <a:gd name="connsiteX7" fmla="*/ 357138 w 533400"/>
                <a:gd name="connsiteY7" fmla="*/ 78580 h 154426"/>
                <a:gd name="connsiteX8" fmla="*/ 447626 w 533400"/>
                <a:gd name="connsiteY8" fmla="*/ 66674 h 154426"/>
                <a:gd name="connsiteX9" fmla="*/ 533400 w 533400"/>
                <a:gd name="connsiteY9" fmla="*/ 54414 h 154426"/>
                <a:gd name="connsiteX10" fmla="*/ 533400 w 533400"/>
                <a:gd name="connsiteY10" fmla="*/ 130614 h 154426"/>
                <a:gd name="connsiteX11" fmla="*/ 333375 w 533400"/>
                <a:gd name="connsiteY11" fmla="*/ 149664 h 154426"/>
                <a:gd name="connsiteX12" fmla="*/ 135731 w 533400"/>
                <a:gd name="connsiteY12" fmla="*/ 154426 h 154426"/>
                <a:gd name="connsiteX13" fmla="*/ 0 w 533400"/>
                <a:gd name="connsiteY13" fmla="*/ 154426 h 154426"/>
                <a:gd name="connsiteX0" fmla="*/ 0 w 533400"/>
                <a:gd name="connsiteY0" fmla="*/ 190500 h 190500"/>
                <a:gd name="connsiteX1" fmla="*/ 4763 w 533400"/>
                <a:gd name="connsiteY1" fmla="*/ 157163 h 190500"/>
                <a:gd name="connsiteX2" fmla="*/ 42813 w 533400"/>
                <a:gd name="connsiteY2" fmla="*/ 152754 h 190500"/>
                <a:gd name="connsiteX3" fmla="*/ 145681 w 533400"/>
                <a:gd name="connsiteY3" fmla="*/ 157163 h 190500"/>
                <a:gd name="connsiteX4" fmla="*/ 219026 w 533400"/>
                <a:gd name="connsiteY4" fmla="*/ 90488 h 190500"/>
                <a:gd name="connsiteX5" fmla="*/ 242838 w 533400"/>
                <a:gd name="connsiteY5" fmla="*/ 36074 h 190500"/>
                <a:gd name="connsiteX6" fmla="*/ 257176 w 533400"/>
                <a:gd name="connsiteY6" fmla="*/ 0 h 190500"/>
                <a:gd name="connsiteX7" fmla="*/ 357138 w 533400"/>
                <a:gd name="connsiteY7" fmla="*/ 114654 h 190500"/>
                <a:gd name="connsiteX8" fmla="*/ 447626 w 533400"/>
                <a:gd name="connsiteY8" fmla="*/ 102748 h 190500"/>
                <a:gd name="connsiteX9" fmla="*/ 533400 w 533400"/>
                <a:gd name="connsiteY9" fmla="*/ 90488 h 190500"/>
                <a:gd name="connsiteX10" fmla="*/ 533400 w 533400"/>
                <a:gd name="connsiteY10" fmla="*/ 166688 h 190500"/>
                <a:gd name="connsiteX11" fmla="*/ 333375 w 533400"/>
                <a:gd name="connsiteY11" fmla="*/ 185738 h 190500"/>
                <a:gd name="connsiteX12" fmla="*/ 135731 w 533400"/>
                <a:gd name="connsiteY12" fmla="*/ 190500 h 190500"/>
                <a:gd name="connsiteX13" fmla="*/ 0 w 533400"/>
                <a:gd name="connsiteY13" fmla="*/ 190500 h 190500"/>
                <a:gd name="connsiteX0" fmla="*/ 0 w 533400"/>
                <a:gd name="connsiteY0" fmla="*/ 223484 h 223484"/>
                <a:gd name="connsiteX1" fmla="*/ 4763 w 533400"/>
                <a:gd name="connsiteY1" fmla="*/ 190147 h 223484"/>
                <a:gd name="connsiteX2" fmla="*/ 42813 w 533400"/>
                <a:gd name="connsiteY2" fmla="*/ 185738 h 223484"/>
                <a:gd name="connsiteX3" fmla="*/ 145681 w 533400"/>
                <a:gd name="connsiteY3" fmla="*/ 190147 h 223484"/>
                <a:gd name="connsiteX4" fmla="*/ 219026 w 533400"/>
                <a:gd name="connsiteY4" fmla="*/ 123472 h 223484"/>
                <a:gd name="connsiteX5" fmla="*/ 242838 w 533400"/>
                <a:gd name="connsiteY5" fmla="*/ 69058 h 223484"/>
                <a:gd name="connsiteX6" fmla="*/ 257176 w 533400"/>
                <a:gd name="connsiteY6" fmla="*/ 32984 h 223484"/>
                <a:gd name="connsiteX7" fmla="*/ 328563 w 533400"/>
                <a:gd name="connsiteY7" fmla="*/ 0 h 223484"/>
                <a:gd name="connsiteX8" fmla="*/ 447626 w 533400"/>
                <a:gd name="connsiteY8" fmla="*/ 135732 h 223484"/>
                <a:gd name="connsiteX9" fmla="*/ 533400 w 533400"/>
                <a:gd name="connsiteY9" fmla="*/ 123472 h 223484"/>
                <a:gd name="connsiteX10" fmla="*/ 533400 w 533400"/>
                <a:gd name="connsiteY10" fmla="*/ 199672 h 223484"/>
                <a:gd name="connsiteX11" fmla="*/ 333375 w 533400"/>
                <a:gd name="connsiteY11" fmla="*/ 218722 h 223484"/>
                <a:gd name="connsiteX12" fmla="*/ 135731 w 533400"/>
                <a:gd name="connsiteY12" fmla="*/ 223484 h 223484"/>
                <a:gd name="connsiteX13" fmla="*/ 0 w 533400"/>
                <a:gd name="connsiteY13" fmla="*/ 223484 h 223484"/>
                <a:gd name="connsiteX0" fmla="*/ 0 w 533400"/>
                <a:gd name="connsiteY0" fmla="*/ 223484 h 223484"/>
                <a:gd name="connsiteX1" fmla="*/ 4763 w 533400"/>
                <a:gd name="connsiteY1" fmla="*/ 190147 h 223484"/>
                <a:gd name="connsiteX2" fmla="*/ 42813 w 533400"/>
                <a:gd name="connsiteY2" fmla="*/ 185738 h 223484"/>
                <a:gd name="connsiteX3" fmla="*/ 145681 w 533400"/>
                <a:gd name="connsiteY3" fmla="*/ 190147 h 223484"/>
                <a:gd name="connsiteX4" fmla="*/ 219026 w 533400"/>
                <a:gd name="connsiteY4" fmla="*/ 123472 h 223484"/>
                <a:gd name="connsiteX5" fmla="*/ 242838 w 533400"/>
                <a:gd name="connsiteY5" fmla="*/ 69058 h 223484"/>
                <a:gd name="connsiteX6" fmla="*/ 257176 w 533400"/>
                <a:gd name="connsiteY6" fmla="*/ 32984 h 223484"/>
                <a:gd name="connsiteX7" fmla="*/ 328563 w 533400"/>
                <a:gd name="connsiteY7" fmla="*/ 0 h 223484"/>
                <a:gd name="connsiteX8" fmla="*/ 433339 w 533400"/>
                <a:gd name="connsiteY8" fmla="*/ 0 h 223484"/>
                <a:gd name="connsiteX9" fmla="*/ 533400 w 533400"/>
                <a:gd name="connsiteY9" fmla="*/ 123472 h 223484"/>
                <a:gd name="connsiteX10" fmla="*/ 533400 w 533400"/>
                <a:gd name="connsiteY10" fmla="*/ 199672 h 223484"/>
                <a:gd name="connsiteX11" fmla="*/ 333375 w 533400"/>
                <a:gd name="connsiteY11" fmla="*/ 218722 h 223484"/>
                <a:gd name="connsiteX12" fmla="*/ 135731 w 533400"/>
                <a:gd name="connsiteY12" fmla="*/ 223484 h 223484"/>
                <a:gd name="connsiteX13" fmla="*/ 0 w 533400"/>
                <a:gd name="connsiteY13" fmla="*/ 223484 h 223484"/>
                <a:gd name="connsiteX0" fmla="*/ 0 w 533401"/>
                <a:gd name="connsiteY0" fmla="*/ 280987 h 280987"/>
                <a:gd name="connsiteX1" fmla="*/ 4763 w 533401"/>
                <a:gd name="connsiteY1" fmla="*/ 247650 h 280987"/>
                <a:gd name="connsiteX2" fmla="*/ 42813 w 533401"/>
                <a:gd name="connsiteY2" fmla="*/ 243241 h 280987"/>
                <a:gd name="connsiteX3" fmla="*/ 145681 w 533401"/>
                <a:gd name="connsiteY3" fmla="*/ 247650 h 280987"/>
                <a:gd name="connsiteX4" fmla="*/ 219026 w 533401"/>
                <a:gd name="connsiteY4" fmla="*/ 180975 h 280987"/>
                <a:gd name="connsiteX5" fmla="*/ 242838 w 533401"/>
                <a:gd name="connsiteY5" fmla="*/ 126561 h 280987"/>
                <a:gd name="connsiteX6" fmla="*/ 257176 w 533401"/>
                <a:gd name="connsiteY6" fmla="*/ 90487 h 280987"/>
                <a:gd name="connsiteX7" fmla="*/ 328563 w 533401"/>
                <a:gd name="connsiteY7" fmla="*/ 57503 h 280987"/>
                <a:gd name="connsiteX8" fmla="*/ 433339 w 533401"/>
                <a:gd name="connsiteY8" fmla="*/ 57503 h 280987"/>
                <a:gd name="connsiteX9" fmla="*/ 533401 w 533401"/>
                <a:gd name="connsiteY9" fmla="*/ 0 h 280987"/>
                <a:gd name="connsiteX10" fmla="*/ 533400 w 533401"/>
                <a:gd name="connsiteY10" fmla="*/ 257175 h 280987"/>
                <a:gd name="connsiteX11" fmla="*/ 333375 w 533401"/>
                <a:gd name="connsiteY11" fmla="*/ 276225 h 280987"/>
                <a:gd name="connsiteX12" fmla="*/ 135731 w 533401"/>
                <a:gd name="connsiteY12" fmla="*/ 280987 h 280987"/>
                <a:gd name="connsiteX13" fmla="*/ 0 w 533401"/>
                <a:gd name="connsiteY13" fmla="*/ 280987 h 280987"/>
                <a:gd name="connsiteX0" fmla="*/ 0 w 533401"/>
                <a:gd name="connsiteY0" fmla="*/ 280987 h 280987"/>
                <a:gd name="connsiteX1" fmla="*/ 4763 w 533401"/>
                <a:gd name="connsiteY1" fmla="*/ 247650 h 280987"/>
                <a:gd name="connsiteX2" fmla="*/ 42813 w 533401"/>
                <a:gd name="connsiteY2" fmla="*/ 243241 h 280987"/>
                <a:gd name="connsiteX3" fmla="*/ 145681 w 533401"/>
                <a:gd name="connsiteY3" fmla="*/ 247650 h 280987"/>
                <a:gd name="connsiteX4" fmla="*/ 219026 w 533401"/>
                <a:gd name="connsiteY4" fmla="*/ 180975 h 280987"/>
                <a:gd name="connsiteX5" fmla="*/ 242838 w 533401"/>
                <a:gd name="connsiteY5" fmla="*/ 126561 h 280987"/>
                <a:gd name="connsiteX6" fmla="*/ 257176 w 533401"/>
                <a:gd name="connsiteY6" fmla="*/ 90487 h 280987"/>
                <a:gd name="connsiteX7" fmla="*/ 328563 w 533401"/>
                <a:gd name="connsiteY7" fmla="*/ 57503 h 280987"/>
                <a:gd name="connsiteX8" fmla="*/ 452389 w 533401"/>
                <a:gd name="connsiteY8" fmla="*/ 31310 h 280987"/>
                <a:gd name="connsiteX9" fmla="*/ 533401 w 533401"/>
                <a:gd name="connsiteY9" fmla="*/ 0 h 280987"/>
                <a:gd name="connsiteX10" fmla="*/ 533400 w 533401"/>
                <a:gd name="connsiteY10" fmla="*/ 257175 h 280987"/>
                <a:gd name="connsiteX11" fmla="*/ 333375 w 533401"/>
                <a:gd name="connsiteY11" fmla="*/ 276225 h 280987"/>
                <a:gd name="connsiteX12" fmla="*/ 135731 w 533401"/>
                <a:gd name="connsiteY12" fmla="*/ 280987 h 280987"/>
                <a:gd name="connsiteX13" fmla="*/ 0 w 533401"/>
                <a:gd name="connsiteY13" fmla="*/ 280987 h 280987"/>
                <a:gd name="connsiteX0" fmla="*/ 0 w 533401"/>
                <a:gd name="connsiteY0" fmla="*/ 280987 h 280987"/>
                <a:gd name="connsiteX1" fmla="*/ 4763 w 533401"/>
                <a:gd name="connsiteY1" fmla="*/ 247650 h 280987"/>
                <a:gd name="connsiteX2" fmla="*/ 42813 w 533401"/>
                <a:gd name="connsiteY2" fmla="*/ 243241 h 280987"/>
                <a:gd name="connsiteX3" fmla="*/ 145681 w 533401"/>
                <a:gd name="connsiteY3" fmla="*/ 247650 h 280987"/>
                <a:gd name="connsiteX4" fmla="*/ 211882 w 533401"/>
                <a:gd name="connsiteY4" fmla="*/ 180975 h 280987"/>
                <a:gd name="connsiteX5" fmla="*/ 242838 w 533401"/>
                <a:gd name="connsiteY5" fmla="*/ 126561 h 280987"/>
                <a:gd name="connsiteX6" fmla="*/ 257176 w 533401"/>
                <a:gd name="connsiteY6" fmla="*/ 90487 h 280987"/>
                <a:gd name="connsiteX7" fmla="*/ 328563 w 533401"/>
                <a:gd name="connsiteY7" fmla="*/ 57503 h 280987"/>
                <a:gd name="connsiteX8" fmla="*/ 452389 w 533401"/>
                <a:gd name="connsiteY8" fmla="*/ 31310 h 280987"/>
                <a:gd name="connsiteX9" fmla="*/ 533401 w 533401"/>
                <a:gd name="connsiteY9" fmla="*/ 0 h 280987"/>
                <a:gd name="connsiteX10" fmla="*/ 533400 w 533401"/>
                <a:gd name="connsiteY10" fmla="*/ 257175 h 280987"/>
                <a:gd name="connsiteX11" fmla="*/ 333375 w 533401"/>
                <a:gd name="connsiteY11" fmla="*/ 276225 h 280987"/>
                <a:gd name="connsiteX12" fmla="*/ 135731 w 533401"/>
                <a:gd name="connsiteY12" fmla="*/ 280987 h 280987"/>
                <a:gd name="connsiteX13" fmla="*/ 0 w 533401"/>
                <a:gd name="connsiteY13" fmla="*/ 280987 h 280987"/>
                <a:gd name="connsiteX0" fmla="*/ 0 w 533401"/>
                <a:gd name="connsiteY0" fmla="*/ 280987 h 280987"/>
                <a:gd name="connsiteX1" fmla="*/ 4763 w 533401"/>
                <a:gd name="connsiteY1" fmla="*/ 247650 h 280987"/>
                <a:gd name="connsiteX2" fmla="*/ 42813 w 533401"/>
                <a:gd name="connsiteY2" fmla="*/ 243241 h 280987"/>
                <a:gd name="connsiteX3" fmla="*/ 145681 w 533401"/>
                <a:gd name="connsiteY3" fmla="*/ 247650 h 280987"/>
                <a:gd name="connsiteX4" fmla="*/ 211882 w 533401"/>
                <a:gd name="connsiteY4" fmla="*/ 180975 h 280987"/>
                <a:gd name="connsiteX5" fmla="*/ 242838 w 533401"/>
                <a:gd name="connsiteY5" fmla="*/ 126561 h 280987"/>
                <a:gd name="connsiteX6" fmla="*/ 257176 w 533401"/>
                <a:gd name="connsiteY6" fmla="*/ 90487 h 280987"/>
                <a:gd name="connsiteX7" fmla="*/ 328563 w 533401"/>
                <a:gd name="connsiteY7" fmla="*/ 57503 h 280987"/>
                <a:gd name="connsiteX8" fmla="*/ 452389 w 533401"/>
                <a:gd name="connsiteY8" fmla="*/ 31310 h 280987"/>
                <a:gd name="connsiteX9" fmla="*/ 533401 w 533401"/>
                <a:gd name="connsiteY9" fmla="*/ 0 h 280987"/>
                <a:gd name="connsiteX10" fmla="*/ 533400 w 533401"/>
                <a:gd name="connsiteY10" fmla="*/ 257175 h 280987"/>
                <a:gd name="connsiteX11" fmla="*/ 311894 w 533401"/>
                <a:gd name="connsiteY11" fmla="*/ 180976 h 280987"/>
                <a:gd name="connsiteX12" fmla="*/ 135731 w 533401"/>
                <a:gd name="connsiteY12" fmla="*/ 280987 h 280987"/>
                <a:gd name="connsiteX13" fmla="*/ 0 w 533401"/>
                <a:gd name="connsiteY13" fmla="*/ 280987 h 280987"/>
                <a:gd name="connsiteX0" fmla="*/ 0 w 533401"/>
                <a:gd name="connsiteY0" fmla="*/ 302065 h 302065"/>
                <a:gd name="connsiteX1" fmla="*/ 4763 w 533401"/>
                <a:gd name="connsiteY1" fmla="*/ 268728 h 302065"/>
                <a:gd name="connsiteX2" fmla="*/ 42813 w 533401"/>
                <a:gd name="connsiteY2" fmla="*/ 264319 h 302065"/>
                <a:gd name="connsiteX3" fmla="*/ 145681 w 533401"/>
                <a:gd name="connsiteY3" fmla="*/ 268728 h 302065"/>
                <a:gd name="connsiteX4" fmla="*/ 211882 w 533401"/>
                <a:gd name="connsiteY4" fmla="*/ 202053 h 302065"/>
                <a:gd name="connsiteX5" fmla="*/ 242838 w 533401"/>
                <a:gd name="connsiteY5" fmla="*/ 147639 h 302065"/>
                <a:gd name="connsiteX6" fmla="*/ 257176 w 533401"/>
                <a:gd name="connsiteY6" fmla="*/ 111565 h 302065"/>
                <a:gd name="connsiteX7" fmla="*/ 328563 w 533401"/>
                <a:gd name="connsiteY7" fmla="*/ 78581 h 302065"/>
                <a:gd name="connsiteX8" fmla="*/ 452389 w 533401"/>
                <a:gd name="connsiteY8" fmla="*/ 52388 h 302065"/>
                <a:gd name="connsiteX9" fmla="*/ 533401 w 533401"/>
                <a:gd name="connsiteY9" fmla="*/ 21078 h 302065"/>
                <a:gd name="connsiteX10" fmla="*/ 533400 w 533401"/>
                <a:gd name="connsiteY10" fmla="*/ 85725 h 302065"/>
                <a:gd name="connsiteX11" fmla="*/ 311894 w 533401"/>
                <a:gd name="connsiteY11" fmla="*/ 202054 h 302065"/>
                <a:gd name="connsiteX12" fmla="*/ 135731 w 533401"/>
                <a:gd name="connsiteY12" fmla="*/ 302065 h 302065"/>
                <a:gd name="connsiteX13" fmla="*/ 0 w 533401"/>
                <a:gd name="connsiteY13" fmla="*/ 302065 h 302065"/>
                <a:gd name="connsiteX0" fmla="*/ 0 w 533401"/>
                <a:gd name="connsiteY0" fmla="*/ 302065 h 302065"/>
                <a:gd name="connsiteX1" fmla="*/ 4763 w 533401"/>
                <a:gd name="connsiteY1" fmla="*/ 268728 h 302065"/>
                <a:gd name="connsiteX2" fmla="*/ 42813 w 533401"/>
                <a:gd name="connsiteY2" fmla="*/ 264319 h 302065"/>
                <a:gd name="connsiteX3" fmla="*/ 145681 w 533401"/>
                <a:gd name="connsiteY3" fmla="*/ 268728 h 302065"/>
                <a:gd name="connsiteX4" fmla="*/ 211882 w 533401"/>
                <a:gd name="connsiteY4" fmla="*/ 202053 h 302065"/>
                <a:gd name="connsiteX5" fmla="*/ 242838 w 533401"/>
                <a:gd name="connsiteY5" fmla="*/ 147639 h 302065"/>
                <a:gd name="connsiteX6" fmla="*/ 257176 w 533401"/>
                <a:gd name="connsiteY6" fmla="*/ 111565 h 302065"/>
                <a:gd name="connsiteX7" fmla="*/ 328563 w 533401"/>
                <a:gd name="connsiteY7" fmla="*/ 78581 h 302065"/>
                <a:gd name="connsiteX8" fmla="*/ 452389 w 533401"/>
                <a:gd name="connsiteY8" fmla="*/ 52388 h 302065"/>
                <a:gd name="connsiteX9" fmla="*/ 533401 w 533401"/>
                <a:gd name="connsiteY9" fmla="*/ 21078 h 302065"/>
                <a:gd name="connsiteX10" fmla="*/ 533400 w 533401"/>
                <a:gd name="connsiteY10" fmla="*/ 85725 h 302065"/>
                <a:gd name="connsiteX11" fmla="*/ 447626 w 533401"/>
                <a:gd name="connsiteY11" fmla="*/ 123826 h 302065"/>
                <a:gd name="connsiteX12" fmla="*/ 135731 w 533401"/>
                <a:gd name="connsiteY12" fmla="*/ 302065 h 302065"/>
                <a:gd name="connsiteX13" fmla="*/ 0 w 533401"/>
                <a:gd name="connsiteY13" fmla="*/ 302065 h 302065"/>
                <a:gd name="connsiteX0" fmla="*/ 0 w 533401"/>
                <a:gd name="connsiteY0" fmla="*/ 302065 h 302065"/>
                <a:gd name="connsiteX1" fmla="*/ 4763 w 533401"/>
                <a:gd name="connsiteY1" fmla="*/ 268728 h 302065"/>
                <a:gd name="connsiteX2" fmla="*/ 42813 w 533401"/>
                <a:gd name="connsiteY2" fmla="*/ 264319 h 302065"/>
                <a:gd name="connsiteX3" fmla="*/ 145681 w 533401"/>
                <a:gd name="connsiteY3" fmla="*/ 268728 h 302065"/>
                <a:gd name="connsiteX4" fmla="*/ 211882 w 533401"/>
                <a:gd name="connsiteY4" fmla="*/ 202053 h 302065"/>
                <a:gd name="connsiteX5" fmla="*/ 242838 w 533401"/>
                <a:gd name="connsiteY5" fmla="*/ 147639 h 302065"/>
                <a:gd name="connsiteX6" fmla="*/ 257176 w 533401"/>
                <a:gd name="connsiteY6" fmla="*/ 111565 h 302065"/>
                <a:gd name="connsiteX7" fmla="*/ 328563 w 533401"/>
                <a:gd name="connsiteY7" fmla="*/ 78581 h 302065"/>
                <a:gd name="connsiteX8" fmla="*/ 452389 w 533401"/>
                <a:gd name="connsiteY8" fmla="*/ 52388 h 302065"/>
                <a:gd name="connsiteX9" fmla="*/ 533401 w 533401"/>
                <a:gd name="connsiteY9" fmla="*/ 21078 h 302065"/>
                <a:gd name="connsiteX10" fmla="*/ 533400 w 533401"/>
                <a:gd name="connsiteY10" fmla="*/ 85725 h 302065"/>
                <a:gd name="connsiteX11" fmla="*/ 447626 w 533401"/>
                <a:gd name="connsiteY11" fmla="*/ 123826 h 302065"/>
                <a:gd name="connsiteX12" fmla="*/ 135731 w 533401"/>
                <a:gd name="connsiteY12" fmla="*/ 302065 h 302065"/>
                <a:gd name="connsiteX13" fmla="*/ 328563 w 533401"/>
                <a:gd name="connsiteY13" fmla="*/ 136088 h 302065"/>
                <a:gd name="connsiteX14" fmla="*/ 0 w 533401"/>
                <a:gd name="connsiteY14" fmla="*/ 302065 h 302065"/>
                <a:gd name="connsiteX0" fmla="*/ 0 w 533401"/>
                <a:gd name="connsiteY0" fmla="*/ 302065 h 302065"/>
                <a:gd name="connsiteX1" fmla="*/ 4763 w 533401"/>
                <a:gd name="connsiteY1" fmla="*/ 268728 h 302065"/>
                <a:gd name="connsiteX2" fmla="*/ 42813 w 533401"/>
                <a:gd name="connsiteY2" fmla="*/ 264319 h 302065"/>
                <a:gd name="connsiteX3" fmla="*/ 145681 w 533401"/>
                <a:gd name="connsiteY3" fmla="*/ 268728 h 302065"/>
                <a:gd name="connsiteX4" fmla="*/ 211882 w 533401"/>
                <a:gd name="connsiteY4" fmla="*/ 202053 h 302065"/>
                <a:gd name="connsiteX5" fmla="*/ 242838 w 533401"/>
                <a:gd name="connsiteY5" fmla="*/ 147639 h 302065"/>
                <a:gd name="connsiteX6" fmla="*/ 257176 w 533401"/>
                <a:gd name="connsiteY6" fmla="*/ 111565 h 302065"/>
                <a:gd name="connsiteX7" fmla="*/ 328563 w 533401"/>
                <a:gd name="connsiteY7" fmla="*/ 78581 h 302065"/>
                <a:gd name="connsiteX8" fmla="*/ 452389 w 533401"/>
                <a:gd name="connsiteY8" fmla="*/ 52388 h 302065"/>
                <a:gd name="connsiteX9" fmla="*/ 533401 w 533401"/>
                <a:gd name="connsiteY9" fmla="*/ 21078 h 302065"/>
                <a:gd name="connsiteX10" fmla="*/ 533400 w 533401"/>
                <a:gd name="connsiteY10" fmla="*/ 85725 h 302065"/>
                <a:gd name="connsiteX11" fmla="*/ 447626 w 533401"/>
                <a:gd name="connsiteY11" fmla="*/ 123826 h 302065"/>
                <a:gd name="connsiteX12" fmla="*/ 380526 w 533401"/>
                <a:gd name="connsiteY12" fmla="*/ 135732 h 302065"/>
                <a:gd name="connsiteX13" fmla="*/ 328563 w 533401"/>
                <a:gd name="connsiteY13" fmla="*/ 136088 h 302065"/>
                <a:gd name="connsiteX14" fmla="*/ 0 w 533401"/>
                <a:gd name="connsiteY14" fmla="*/ 302065 h 302065"/>
                <a:gd name="connsiteX0" fmla="*/ 304750 w 528638"/>
                <a:gd name="connsiteY0" fmla="*/ 166688 h 268728"/>
                <a:gd name="connsiteX1" fmla="*/ 0 w 528638"/>
                <a:gd name="connsiteY1" fmla="*/ 268728 h 268728"/>
                <a:gd name="connsiteX2" fmla="*/ 38050 w 528638"/>
                <a:gd name="connsiteY2" fmla="*/ 264319 h 268728"/>
                <a:gd name="connsiteX3" fmla="*/ 140918 w 528638"/>
                <a:gd name="connsiteY3" fmla="*/ 268728 h 268728"/>
                <a:gd name="connsiteX4" fmla="*/ 207119 w 528638"/>
                <a:gd name="connsiteY4" fmla="*/ 202053 h 268728"/>
                <a:gd name="connsiteX5" fmla="*/ 238075 w 528638"/>
                <a:gd name="connsiteY5" fmla="*/ 147639 h 268728"/>
                <a:gd name="connsiteX6" fmla="*/ 252413 w 528638"/>
                <a:gd name="connsiteY6" fmla="*/ 111565 h 268728"/>
                <a:gd name="connsiteX7" fmla="*/ 323800 w 528638"/>
                <a:gd name="connsiteY7" fmla="*/ 78581 h 268728"/>
                <a:gd name="connsiteX8" fmla="*/ 447626 w 528638"/>
                <a:gd name="connsiteY8" fmla="*/ 52388 h 268728"/>
                <a:gd name="connsiteX9" fmla="*/ 528638 w 528638"/>
                <a:gd name="connsiteY9" fmla="*/ 21078 h 268728"/>
                <a:gd name="connsiteX10" fmla="*/ 528637 w 528638"/>
                <a:gd name="connsiteY10" fmla="*/ 85725 h 268728"/>
                <a:gd name="connsiteX11" fmla="*/ 442863 w 528638"/>
                <a:gd name="connsiteY11" fmla="*/ 123826 h 268728"/>
                <a:gd name="connsiteX12" fmla="*/ 375763 w 528638"/>
                <a:gd name="connsiteY12" fmla="*/ 135732 h 268728"/>
                <a:gd name="connsiteX13" fmla="*/ 323800 w 528638"/>
                <a:gd name="connsiteY13" fmla="*/ 136088 h 268728"/>
                <a:gd name="connsiteX14" fmla="*/ 304750 w 528638"/>
                <a:gd name="connsiteY14" fmla="*/ 166688 h 268728"/>
                <a:gd name="connsiteX0" fmla="*/ 266700 w 490588"/>
                <a:gd name="connsiteY0" fmla="*/ 166688 h 268728"/>
                <a:gd name="connsiteX1" fmla="*/ 259555 w 490588"/>
                <a:gd name="connsiteY1" fmla="*/ 268728 h 268728"/>
                <a:gd name="connsiteX2" fmla="*/ 0 w 490588"/>
                <a:gd name="connsiteY2" fmla="*/ 264319 h 268728"/>
                <a:gd name="connsiteX3" fmla="*/ 102868 w 490588"/>
                <a:gd name="connsiteY3" fmla="*/ 268728 h 268728"/>
                <a:gd name="connsiteX4" fmla="*/ 169069 w 490588"/>
                <a:gd name="connsiteY4" fmla="*/ 202053 h 268728"/>
                <a:gd name="connsiteX5" fmla="*/ 200025 w 490588"/>
                <a:gd name="connsiteY5" fmla="*/ 147639 h 268728"/>
                <a:gd name="connsiteX6" fmla="*/ 214363 w 490588"/>
                <a:gd name="connsiteY6" fmla="*/ 111565 h 268728"/>
                <a:gd name="connsiteX7" fmla="*/ 285750 w 490588"/>
                <a:gd name="connsiteY7" fmla="*/ 78581 h 268728"/>
                <a:gd name="connsiteX8" fmla="*/ 409576 w 490588"/>
                <a:gd name="connsiteY8" fmla="*/ 52388 h 268728"/>
                <a:gd name="connsiteX9" fmla="*/ 490588 w 490588"/>
                <a:gd name="connsiteY9" fmla="*/ 21078 h 268728"/>
                <a:gd name="connsiteX10" fmla="*/ 490587 w 490588"/>
                <a:gd name="connsiteY10" fmla="*/ 85725 h 268728"/>
                <a:gd name="connsiteX11" fmla="*/ 404813 w 490588"/>
                <a:gd name="connsiteY11" fmla="*/ 123826 h 268728"/>
                <a:gd name="connsiteX12" fmla="*/ 337713 w 490588"/>
                <a:gd name="connsiteY12" fmla="*/ 135732 h 268728"/>
                <a:gd name="connsiteX13" fmla="*/ 285750 w 490588"/>
                <a:gd name="connsiteY13" fmla="*/ 136088 h 268728"/>
                <a:gd name="connsiteX14" fmla="*/ 266700 w 490588"/>
                <a:gd name="connsiteY14" fmla="*/ 166688 h 268728"/>
                <a:gd name="connsiteX0" fmla="*/ 163832 w 387720"/>
                <a:gd name="connsiteY0" fmla="*/ 166688 h 297305"/>
                <a:gd name="connsiteX1" fmla="*/ 156687 w 387720"/>
                <a:gd name="connsiteY1" fmla="*/ 268728 h 297305"/>
                <a:gd name="connsiteX2" fmla="*/ 75725 w 387720"/>
                <a:gd name="connsiteY2" fmla="*/ 297305 h 297305"/>
                <a:gd name="connsiteX3" fmla="*/ 0 w 387720"/>
                <a:gd name="connsiteY3" fmla="*/ 268728 h 297305"/>
                <a:gd name="connsiteX4" fmla="*/ 66201 w 387720"/>
                <a:gd name="connsiteY4" fmla="*/ 202053 h 297305"/>
                <a:gd name="connsiteX5" fmla="*/ 97157 w 387720"/>
                <a:gd name="connsiteY5" fmla="*/ 147639 h 297305"/>
                <a:gd name="connsiteX6" fmla="*/ 111495 w 387720"/>
                <a:gd name="connsiteY6" fmla="*/ 111565 h 297305"/>
                <a:gd name="connsiteX7" fmla="*/ 182882 w 387720"/>
                <a:gd name="connsiteY7" fmla="*/ 78581 h 297305"/>
                <a:gd name="connsiteX8" fmla="*/ 306708 w 387720"/>
                <a:gd name="connsiteY8" fmla="*/ 52388 h 297305"/>
                <a:gd name="connsiteX9" fmla="*/ 387720 w 387720"/>
                <a:gd name="connsiteY9" fmla="*/ 21078 h 297305"/>
                <a:gd name="connsiteX10" fmla="*/ 387719 w 387720"/>
                <a:gd name="connsiteY10" fmla="*/ 85725 h 297305"/>
                <a:gd name="connsiteX11" fmla="*/ 301945 w 387720"/>
                <a:gd name="connsiteY11" fmla="*/ 123826 h 297305"/>
                <a:gd name="connsiteX12" fmla="*/ 234845 w 387720"/>
                <a:gd name="connsiteY12" fmla="*/ 135732 h 297305"/>
                <a:gd name="connsiteX13" fmla="*/ 182882 w 387720"/>
                <a:gd name="connsiteY13" fmla="*/ 136088 h 297305"/>
                <a:gd name="connsiteX14" fmla="*/ 163832 w 387720"/>
                <a:gd name="connsiteY14" fmla="*/ 166688 h 297305"/>
                <a:gd name="connsiteX0" fmla="*/ 97631 w 321519"/>
                <a:gd name="connsiteY0" fmla="*/ 166688 h 297305"/>
                <a:gd name="connsiteX1" fmla="*/ 90486 w 321519"/>
                <a:gd name="connsiteY1" fmla="*/ 268728 h 297305"/>
                <a:gd name="connsiteX2" fmla="*/ 9524 w 321519"/>
                <a:gd name="connsiteY2" fmla="*/ 297305 h 297305"/>
                <a:gd name="connsiteX3" fmla="*/ 30955 w 321519"/>
                <a:gd name="connsiteY3" fmla="*/ 202054 h 297305"/>
                <a:gd name="connsiteX4" fmla="*/ 0 w 321519"/>
                <a:gd name="connsiteY4" fmla="*/ 202053 h 297305"/>
                <a:gd name="connsiteX5" fmla="*/ 30956 w 321519"/>
                <a:gd name="connsiteY5" fmla="*/ 147639 h 297305"/>
                <a:gd name="connsiteX6" fmla="*/ 45294 w 321519"/>
                <a:gd name="connsiteY6" fmla="*/ 111565 h 297305"/>
                <a:gd name="connsiteX7" fmla="*/ 116681 w 321519"/>
                <a:gd name="connsiteY7" fmla="*/ 78581 h 297305"/>
                <a:gd name="connsiteX8" fmla="*/ 240507 w 321519"/>
                <a:gd name="connsiteY8" fmla="*/ 52388 h 297305"/>
                <a:gd name="connsiteX9" fmla="*/ 321519 w 321519"/>
                <a:gd name="connsiteY9" fmla="*/ 21078 h 297305"/>
                <a:gd name="connsiteX10" fmla="*/ 321518 w 321519"/>
                <a:gd name="connsiteY10" fmla="*/ 85725 h 297305"/>
                <a:gd name="connsiteX11" fmla="*/ 235744 w 321519"/>
                <a:gd name="connsiteY11" fmla="*/ 123826 h 297305"/>
                <a:gd name="connsiteX12" fmla="*/ 168644 w 321519"/>
                <a:gd name="connsiteY12" fmla="*/ 135732 h 297305"/>
                <a:gd name="connsiteX13" fmla="*/ 116681 w 321519"/>
                <a:gd name="connsiteY13" fmla="*/ 136088 h 297305"/>
                <a:gd name="connsiteX14" fmla="*/ 97631 w 321519"/>
                <a:gd name="connsiteY14" fmla="*/ 166688 h 297305"/>
                <a:gd name="connsiteX0" fmla="*/ 97631 w 321519"/>
                <a:gd name="connsiteY0" fmla="*/ 166688 h 297305"/>
                <a:gd name="connsiteX1" fmla="*/ 90486 w 321519"/>
                <a:gd name="connsiteY1" fmla="*/ 268728 h 297305"/>
                <a:gd name="connsiteX2" fmla="*/ 9524 w 321519"/>
                <a:gd name="connsiteY2" fmla="*/ 297305 h 297305"/>
                <a:gd name="connsiteX3" fmla="*/ 30955 w 321519"/>
                <a:gd name="connsiteY3" fmla="*/ 202054 h 297305"/>
                <a:gd name="connsiteX4" fmla="*/ 0 w 321519"/>
                <a:gd name="connsiteY4" fmla="*/ 202053 h 297305"/>
                <a:gd name="connsiteX5" fmla="*/ 30956 w 321519"/>
                <a:gd name="connsiteY5" fmla="*/ 147639 h 297305"/>
                <a:gd name="connsiteX6" fmla="*/ 45294 w 321519"/>
                <a:gd name="connsiteY6" fmla="*/ 111565 h 297305"/>
                <a:gd name="connsiteX7" fmla="*/ 116681 w 321519"/>
                <a:gd name="connsiteY7" fmla="*/ 78581 h 297305"/>
                <a:gd name="connsiteX8" fmla="*/ 240507 w 321519"/>
                <a:gd name="connsiteY8" fmla="*/ 52388 h 297305"/>
                <a:gd name="connsiteX9" fmla="*/ 321519 w 321519"/>
                <a:gd name="connsiteY9" fmla="*/ 21078 h 297305"/>
                <a:gd name="connsiteX10" fmla="*/ 321518 w 321519"/>
                <a:gd name="connsiteY10" fmla="*/ 85725 h 297305"/>
                <a:gd name="connsiteX11" fmla="*/ 292894 w 321519"/>
                <a:gd name="connsiteY11" fmla="*/ 88107 h 297305"/>
                <a:gd name="connsiteX12" fmla="*/ 168644 w 321519"/>
                <a:gd name="connsiteY12" fmla="*/ 135732 h 297305"/>
                <a:gd name="connsiteX13" fmla="*/ 116681 w 321519"/>
                <a:gd name="connsiteY13" fmla="*/ 136088 h 297305"/>
                <a:gd name="connsiteX14" fmla="*/ 97631 w 321519"/>
                <a:gd name="connsiteY14" fmla="*/ 166688 h 297305"/>
                <a:gd name="connsiteX0" fmla="*/ 97631 w 326281"/>
                <a:gd name="connsiteY0" fmla="*/ 176213 h 306830"/>
                <a:gd name="connsiteX1" fmla="*/ 90486 w 326281"/>
                <a:gd name="connsiteY1" fmla="*/ 278253 h 306830"/>
                <a:gd name="connsiteX2" fmla="*/ 9524 w 326281"/>
                <a:gd name="connsiteY2" fmla="*/ 306830 h 306830"/>
                <a:gd name="connsiteX3" fmla="*/ 30955 w 326281"/>
                <a:gd name="connsiteY3" fmla="*/ 211579 h 306830"/>
                <a:gd name="connsiteX4" fmla="*/ 0 w 326281"/>
                <a:gd name="connsiteY4" fmla="*/ 211578 h 306830"/>
                <a:gd name="connsiteX5" fmla="*/ 30956 w 326281"/>
                <a:gd name="connsiteY5" fmla="*/ 157164 h 306830"/>
                <a:gd name="connsiteX6" fmla="*/ 45294 w 326281"/>
                <a:gd name="connsiteY6" fmla="*/ 121090 h 306830"/>
                <a:gd name="connsiteX7" fmla="*/ 116681 w 326281"/>
                <a:gd name="connsiteY7" fmla="*/ 88106 h 306830"/>
                <a:gd name="connsiteX8" fmla="*/ 240507 w 326281"/>
                <a:gd name="connsiteY8" fmla="*/ 61913 h 306830"/>
                <a:gd name="connsiteX9" fmla="*/ 321519 w 326281"/>
                <a:gd name="connsiteY9" fmla="*/ 30603 h 306830"/>
                <a:gd name="connsiteX10" fmla="*/ 326281 w 326281"/>
                <a:gd name="connsiteY10" fmla="*/ 85725 h 306830"/>
                <a:gd name="connsiteX11" fmla="*/ 292894 w 326281"/>
                <a:gd name="connsiteY11" fmla="*/ 97632 h 306830"/>
                <a:gd name="connsiteX12" fmla="*/ 168644 w 326281"/>
                <a:gd name="connsiteY12" fmla="*/ 145257 h 306830"/>
                <a:gd name="connsiteX13" fmla="*/ 116681 w 326281"/>
                <a:gd name="connsiteY13" fmla="*/ 145613 h 306830"/>
                <a:gd name="connsiteX14" fmla="*/ 97631 w 326281"/>
                <a:gd name="connsiteY14" fmla="*/ 176213 h 306830"/>
                <a:gd name="connsiteX0" fmla="*/ 97631 w 326281"/>
                <a:gd name="connsiteY0" fmla="*/ 176213 h 306830"/>
                <a:gd name="connsiteX1" fmla="*/ 90486 w 326281"/>
                <a:gd name="connsiteY1" fmla="*/ 278253 h 306830"/>
                <a:gd name="connsiteX2" fmla="*/ 9524 w 326281"/>
                <a:gd name="connsiteY2" fmla="*/ 306830 h 306830"/>
                <a:gd name="connsiteX3" fmla="*/ 30955 w 326281"/>
                <a:gd name="connsiteY3" fmla="*/ 211579 h 306830"/>
                <a:gd name="connsiteX4" fmla="*/ 0 w 326281"/>
                <a:gd name="connsiteY4" fmla="*/ 211578 h 306830"/>
                <a:gd name="connsiteX5" fmla="*/ 30956 w 326281"/>
                <a:gd name="connsiteY5" fmla="*/ 157164 h 306830"/>
                <a:gd name="connsiteX6" fmla="*/ 45294 w 326281"/>
                <a:gd name="connsiteY6" fmla="*/ 121090 h 306830"/>
                <a:gd name="connsiteX7" fmla="*/ 116681 w 326281"/>
                <a:gd name="connsiteY7" fmla="*/ 88106 h 306830"/>
                <a:gd name="connsiteX8" fmla="*/ 240507 w 326281"/>
                <a:gd name="connsiteY8" fmla="*/ 61913 h 306830"/>
                <a:gd name="connsiteX9" fmla="*/ 321519 w 326281"/>
                <a:gd name="connsiteY9" fmla="*/ 30603 h 306830"/>
                <a:gd name="connsiteX10" fmla="*/ 326281 w 326281"/>
                <a:gd name="connsiteY10" fmla="*/ 85725 h 306830"/>
                <a:gd name="connsiteX11" fmla="*/ 292894 w 326281"/>
                <a:gd name="connsiteY11" fmla="*/ 97632 h 306830"/>
                <a:gd name="connsiteX12" fmla="*/ 228176 w 326281"/>
                <a:gd name="connsiteY12" fmla="*/ 119063 h 306830"/>
                <a:gd name="connsiteX13" fmla="*/ 116681 w 326281"/>
                <a:gd name="connsiteY13" fmla="*/ 145613 h 306830"/>
                <a:gd name="connsiteX14" fmla="*/ 97631 w 326281"/>
                <a:gd name="connsiteY14" fmla="*/ 176213 h 306830"/>
                <a:gd name="connsiteX0" fmla="*/ 97631 w 326281"/>
                <a:gd name="connsiteY0" fmla="*/ 176213 h 306830"/>
                <a:gd name="connsiteX1" fmla="*/ 90486 w 326281"/>
                <a:gd name="connsiteY1" fmla="*/ 278253 h 306830"/>
                <a:gd name="connsiteX2" fmla="*/ 9524 w 326281"/>
                <a:gd name="connsiteY2" fmla="*/ 306830 h 306830"/>
                <a:gd name="connsiteX3" fmla="*/ 30955 w 326281"/>
                <a:gd name="connsiteY3" fmla="*/ 211579 h 306830"/>
                <a:gd name="connsiteX4" fmla="*/ 0 w 326281"/>
                <a:gd name="connsiteY4" fmla="*/ 211578 h 306830"/>
                <a:gd name="connsiteX5" fmla="*/ 30956 w 326281"/>
                <a:gd name="connsiteY5" fmla="*/ 157164 h 306830"/>
                <a:gd name="connsiteX6" fmla="*/ 45294 w 326281"/>
                <a:gd name="connsiteY6" fmla="*/ 121090 h 306830"/>
                <a:gd name="connsiteX7" fmla="*/ 116681 w 326281"/>
                <a:gd name="connsiteY7" fmla="*/ 88106 h 306830"/>
                <a:gd name="connsiteX8" fmla="*/ 240507 w 326281"/>
                <a:gd name="connsiteY8" fmla="*/ 61913 h 306830"/>
                <a:gd name="connsiteX9" fmla="*/ 321519 w 326281"/>
                <a:gd name="connsiteY9" fmla="*/ 30603 h 306830"/>
                <a:gd name="connsiteX10" fmla="*/ 326281 w 326281"/>
                <a:gd name="connsiteY10" fmla="*/ 85725 h 306830"/>
                <a:gd name="connsiteX11" fmla="*/ 292894 w 326281"/>
                <a:gd name="connsiteY11" fmla="*/ 97632 h 306830"/>
                <a:gd name="connsiteX12" fmla="*/ 228176 w 326281"/>
                <a:gd name="connsiteY12" fmla="*/ 119063 h 306830"/>
                <a:gd name="connsiteX13" fmla="*/ 166687 w 326281"/>
                <a:gd name="connsiteY13" fmla="*/ 136088 h 306830"/>
                <a:gd name="connsiteX14" fmla="*/ 97631 w 326281"/>
                <a:gd name="connsiteY14" fmla="*/ 176213 h 306830"/>
                <a:gd name="connsiteX0" fmla="*/ 114299 w 326281"/>
                <a:gd name="connsiteY0" fmla="*/ 154782 h 306830"/>
                <a:gd name="connsiteX1" fmla="*/ 90486 w 326281"/>
                <a:gd name="connsiteY1" fmla="*/ 278253 h 306830"/>
                <a:gd name="connsiteX2" fmla="*/ 9524 w 326281"/>
                <a:gd name="connsiteY2" fmla="*/ 306830 h 306830"/>
                <a:gd name="connsiteX3" fmla="*/ 30955 w 326281"/>
                <a:gd name="connsiteY3" fmla="*/ 211579 h 306830"/>
                <a:gd name="connsiteX4" fmla="*/ 0 w 326281"/>
                <a:gd name="connsiteY4" fmla="*/ 211578 h 306830"/>
                <a:gd name="connsiteX5" fmla="*/ 30956 w 326281"/>
                <a:gd name="connsiteY5" fmla="*/ 157164 h 306830"/>
                <a:gd name="connsiteX6" fmla="*/ 45294 w 326281"/>
                <a:gd name="connsiteY6" fmla="*/ 121090 h 306830"/>
                <a:gd name="connsiteX7" fmla="*/ 116681 w 326281"/>
                <a:gd name="connsiteY7" fmla="*/ 88106 h 306830"/>
                <a:gd name="connsiteX8" fmla="*/ 240507 w 326281"/>
                <a:gd name="connsiteY8" fmla="*/ 61913 h 306830"/>
                <a:gd name="connsiteX9" fmla="*/ 321519 w 326281"/>
                <a:gd name="connsiteY9" fmla="*/ 30603 h 306830"/>
                <a:gd name="connsiteX10" fmla="*/ 326281 w 326281"/>
                <a:gd name="connsiteY10" fmla="*/ 85725 h 306830"/>
                <a:gd name="connsiteX11" fmla="*/ 292894 w 326281"/>
                <a:gd name="connsiteY11" fmla="*/ 97632 h 306830"/>
                <a:gd name="connsiteX12" fmla="*/ 228176 w 326281"/>
                <a:gd name="connsiteY12" fmla="*/ 119063 h 306830"/>
                <a:gd name="connsiteX13" fmla="*/ 166687 w 326281"/>
                <a:gd name="connsiteY13" fmla="*/ 136088 h 306830"/>
                <a:gd name="connsiteX14" fmla="*/ 114299 w 326281"/>
                <a:gd name="connsiteY14" fmla="*/ 154782 h 306830"/>
                <a:gd name="connsiteX0" fmla="*/ 114299 w 326281"/>
                <a:gd name="connsiteY0" fmla="*/ 154782 h 306830"/>
                <a:gd name="connsiteX1" fmla="*/ 9524 w 326281"/>
                <a:gd name="connsiteY1" fmla="*/ 306830 h 306830"/>
                <a:gd name="connsiteX2" fmla="*/ 30955 w 326281"/>
                <a:gd name="connsiteY2" fmla="*/ 211579 h 306830"/>
                <a:gd name="connsiteX3" fmla="*/ 0 w 326281"/>
                <a:gd name="connsiteY3" fmla="*/ 211578 h 306830"/>
                <a:gd name="connsiteX4" fmla="*/ 30956 w 326281"/>
                <a:gd name="connsiteY4" fmla="*/ 157164 h 306830"/>
                <a:gd name="connsiteX5" fmla="*/ 45294 w 326281"/>
                <a:gd name="connsiteY5" fmla="*/ 121090 h 306830"/>
                <a:gd name="connsiteX6" fmla="*/ 116681 w 326281"/>
                <a:gd name="connsiteY6" fmla="*/ 88106 h 306830"/>
                <a:gd name="connsiteX7" fmla="*/ 240507 w 326281"/>
                <a:gd name="connsiteY7" fmla="*/ 61913 h 306830"/>
                <a:gd name="connsiteX8" fmla="*/ 321519 w 326281"/>
                <a:gd name="connsiteY8" fmla="*/ 30603 h 306830"/>
                <a:gd name="connsiteX9" fmla="*/ 326281 w 326281"/>
                <a:gd name="connsiteY9" fmla="*/ 85725 h 306830"/>
                <a:gd name="connsiteX10" fmla="*/ 292894 w 326281"/>
                <a:gd name="connsiteY10" fmla="*/ 97632 h 306830"/>
                <a:gd name="connsiteX11" fmla="*/ 228176 w 326281"/>
                <a:gd name="connsiteY11" fmla="*/ 119063 h 306830"/>
                <a:gd name="connsiteX12" fmla="*/ 166687 w 326281"/>
                <a:gd name="connsiteY12" fmla="*/ 136088 h 306830"/>
                <a:gd name="connsiteX13" fmla="*/ 114299 w 326281"/>
                <a:gd name="connsiteY13" fmla="*/ 154782 h 306830"/>
                <a:gd name="connsiteX0" fmla="*/ 114299 w 326281"/>
                <a:gd name="connsiteY0" fmla="*/ 154782 h 211579"/>
                <a:gd name="connsiteX1" fmla="*/ 30955 w 326281"/>
                <a:gd name="connsiteY1" fmla="*/ 211579 h 211579"/>
                <a:gd name="connsiteX2" fmla="*/ 0 w 326281"/>
                <a:gd name="connsiteY2" fmla="*/ 211578 h 211579"/>
                <a:gd name="connsiteX3" fmla="*/ 30956 w 326281"/>
                <a:gd name="connsiteY3" fmla="*/ 157164 h 211579"/>
                <a:gd name="connsiteX4" fmla="*/ 45294 w 326281"/>
                <a:gd name="connsiteY4" fmla="*/ 121090 h 211579"/>
                <a:gd name="connsiteX5" fmla="*/ 116681 w 326281"/>
                <a:gd name="connsiteY5" fmla="*/ 88106 h 211579"/>
                <a:gd name="connsiteX6" fmla="*/ 240507 w 326281"/>
                <a:gd name="connsiteY6" fmla="*/ 61913 h 211579"/>
                <a:gd name="connsiteX7" fmla="*/ 321519 w 326281"/>
                <a:gd name="connsiteY7" fmla="*/ 30603 h 211579"/>
                <a:gd name="connsiteX8" fmla="*/ 326281 w 326281"/>
                <a:gd name="connsiteY8" fmla="*/ 85725 h 211579"/>
                <a:gd name="connsiteX9" fmla="*/ 292894 w 326281"/>
                <a:gd name="connsiteY9" fmla="*/ 97632 h 211579"/>
                <a:gd name="connsiteX10" fmla="*/ 228176 w 326281"/>
                <a:gd name="connsiteY10" fmla="*/ 119063 h 211579"/>
                <a:gd name="connsiteX11" fmla="*/ 166687 w 326281"/>
                <a:gd name="connsiteY11" fmla="*/ 136088 h 211579"/>
                <a:gd name="connsiteX12" fmla="*/ 114299 w 326281"/>
                <a:gd name="connsiteY12" fmla="*/ 154782 h 211579"/>
                <a:gd name="connsiteX0" fmla="*/ 114299 w 326281"/>
                <a:gd name="connsiteY0" fmla="*/ 154782 h 211578"/>
                <a:gd name="connsiteX1" fmla="*/ 90486 w 326281"/>
                <a:gd name="connsiteY1" fmla="*/ 159546 h 211578"/>
                <a:gd name="connsiteX2" fmla="*/ 0 w 326281"/>
                <a:gd name="connsiteY2" fmla="*/ 211578 h 211578"/>
                <a:gd name="connsiteX3" fmla="*/ 30956 w 326281"/>
                <a:gd name="connsiteY3" fmla="*/ 157164 h 211578"/>
                <a:gd name="connsiteX4" fmla="*/ 45294 w 326281"/>
                <a:gd name="connsiteY4" fmla="*/ 121090 h 211578"/>
                <a:gd name="connsiteX5" fmla="*/ 116681 w 326281"/>
                <a:gd name="connsiteY5" fmla="*/ 88106 h 211578"/>
                <a:gd name="connsiteX6" fmla="*/ 240507 w 326281"/>
                <a:gd name="connsiteY6" fmla="*/ 61913 h 211578"/>
                <a:gd name="connsiteX7" fmla="*/ 321519 w 326281"/>
                <a:gd name="connsiteY7" fmla="*/ 30603 h 211578"/>
                <a:gd name="connsiteX8" fmla="*/ 326281 w 326281"/>
                <a:gd name="connsiteY8" fmla="*/ 85725 h 211578"/>
                <a:gd name="connsiteX9" fmla="*/ 292894 w 326281"/>
                <a:gd name="connsiteY9" fmla="*/ 97632 h 211578"/>
                <a:gd name="connsiteX10" fmla="*/ 228176 w 326281"/>
                <a:gd name="connsiteY10" fmla="*/ 119063 h 211578"/>
                <a:gd name="connsiteX11" fmla="*/ 166687 w 326281"/>
                <a:gd name="connsiteY11" fmla="*/ 136088 h 211578"/>
                <a:gd name="connsiteX12" fmla="*/ 114299 w 326281"/>
                <a:gd name="connsiteY12" fmla="*/ 154782 h 211578"/>
                <a:gd name="connsiteX0" fmla="*/ 114299 w 326281"/>
                <a:gd name="connsiteY0" fmla="*/ 154782 h 211578"/>
                <a:gd name="connsiteX1" fmla="*/ 90486 w 326281"/>
                <a:gd name="connsiteY1" fmla="*/ 159546 h 211578"/>
                <a:gd name="connsiteX2" fmla="*/ 0 w 326281"/>
                <a:gd name="connsiteY2" fmla="*/ 211578 h 211578"/>
                <a:gd name="connsiteX3" fmla="*/ 30956 w 326281"/>
                <a:gd name="connsiteY3" fmla="*/ 157164 h 211578"/>
                <a:gd name="connsiteX4" fmla="*/ 45294 w 326281"/>
                <a:gd name="connsiteY4" fmla="*/ 121090 h 211578"/>
                <a:gd name="connsiteX5" fmla="*/ 116681 w 326281"/>
                <a:gd name="connsiteY5" fmla="*/ 88106 h 211578"/>
                <a:gd name="connsiteX6" fmla="*/ 240507 w 326281"/>
                <a:gd name="connsiteY6" fmla="*/ 61913 h 211578"/>
                <a:gd name="connsiteX7" fmla="*/ 321519 w 326281"/>
                <a:gd name="connsiteY7" fmla="*/ 30603 h 211578"/>
                <a:gd name="connsiteX8" fmla="*/ 326281 w 326281"/>
                <a:gd name="connsiteY8" fmla="*/ 85725 h 211578"/>
                <a:gd name="connsiteX9" fmla="*/ 292894 w 326281"/>
                <a:gd name="connsiteY9" fmla="*/ 97632 h 211578"/>
                <a:gd name="connsiteX10" fmla="*/ 228176 w 326281"/>
                <a:gd name="connsiteY10" fmla="*/ 119063 h 211578"/>
                <a:gd name="connsiteX11" fmla="*/ 166687 w 326281"/>
                <a:gd name="connsiteY11" fmla="*/ 136088 h 211578"/>
                <a:gd name="connsiteX12" fmla="*/ 114299 w 326281"/>
                <a:gd name="connsiteY12" fmla="*/ 154782 h 211578"/>
                <a:gd name="connsiteX0" fmla="*/ 83343 w 295325"/>
                <a:gd name="connsiteY0" fmla="*/ 154782 h 159546"/>
                <a:gd name="connsiteX1" fmla="*/ 59530 w 295325"/>
                <a:gd name="connsiteY1" fmla="*/ 159546 h 159546"/>
                <a:gd name="connsiteX2" fmla="*/ 0 w 295325"/>
                <a:gd name="connsiteY2" fmla="*/ 157164 h 159546"/>
                <a:gd name="connsiteX3" fmla="*/ 14338 w 295325"/>
                <a:gd name="connsiteY3" fmla="*/ 121090 h 159546"/>
                <a:gd name="connsiteX4" fmla="*/ 85725 w 295325"/>
                <a:gd name="connsiteY4" fmla="*/ 88106 h 159546"/>
                <a:gd name="connsiteX5" fmla="*/ 209551 w 295325"/>
                <a:gd name="connsiteY5" fmla="*/ 61913 h 159546"/>
                <a:gd name="connsiteX6" fmla="*/ 290563 w 295325"/>
                <a:gd name="connsiteY6" fmla="*/ 30603 h 159546"/>
                <a:gd name="connsiteX7" fmla="*/ 295325 w 295325"/>
                <a:gd name="connsiteY7" fmla="*/ 85725 h 159546"/>
                <a:gd name="connsiteX8" fmla="*/ 261938 w 295325"/>
                <a:gd name="connsiteY8" fmla="*/ 97632 h 159546"/>
                <a:gd name="connsiteX9" fmla="*/ 197220 w 295325"/>
                <a:gd name="connsiteY9" fmla="*/ 119063 h 159546"/>
                <a:gd name="connsiteX10" fmla="*/ 135731 w 295325"/>
                <a:gd name="connsiteY10" fmla="*/ 136088 h 159546"/>
                <a:gd name="connsiteX11" fmla="*/ 83343 w 295325"/>
                <a:gd name="connsiteY11" fmla="*/ 154782 h 159546"/>
                <a:gd name="connsiteX0" fmla="*/ 83343 w 295325"/>
                <a:gd name="connsiteY0" fmla="*/ 154782 h 159546"/>
                <a:gd name="connsiteX1" fmla="*/ 59530 w 295325"/>
                <a:gd name="connsiteY1" fmla="*/ 159546 h 159546"/>
                <a:gd name="connsiteX2" fmla="*/ 0 w 295325"/>
                <a:gd name="connsiteY2" fmla="*/ 159546 h 159546"/>
                <a:gd name="connsiteX3" fmla="*/ 14338 w 295325"/>
                <a:gd name="connsiteY3" fmla="*/ 121090 h 159546"/>
                <a:gd name="connsiteX4" fmla="*/ 85725 w 295325"/>
                <a:gd name="connsiteY4" fmla="*/ 88106 h 159546"/>
                <a:gd name="connsiteX5" fmla="*/ 209551 w 295325"/>
                <a:gd name="connsiteY5" fmla="*/ 61913 h 159546"/>
                <a:gd name="connsiteX6" fmla="*/ 290563 w 295325"/>
                <a:gd name="connsiteY6" fmla="*/ 30603 h 159546"/>
                <a:gd name="connsiteX7" fmla="*/ 295325 w 295325"/>
                <a:gd name="connsiteY7" fmla="*/ 85725 h 159546"/>
                <a:gd name="connsiteX8" fmla="*/ 261938 w 295325"/>
                <a:gd name="connsiteY8" fmla="*/ 97632 h 159546"/>
                <a:gd name="connsiteX9" fmla="*/ 197220 w 295325"/>
                <a:gd name="connsiteY9" fmla="*/ 119063 h 159546"/>
                <a:gd name="connsiteX10" fmla="*/ 135731 w 295325"/>
                <a:gd name="connsiteY10" fmla="*/ 136088 h 159546"/>
                <a:gd name="connsiteX11" fmla="*/ 83343 w 295325"/>
                <a:gd name="connsiteY11" fmla="*/ 154782 h 159546"/>
                <a:gd name="connsiteX0" fmla="*/ 83343 w 295325"/>
                <a:gd name="connsiteY0" fmla="*/ 154782 h 159546"/>
                <a:gd name="connsiteX1" fmla="*/ 59530 w 295325"/>
                <a:gd name="connsiteY1" fmla="*/ 159546 h 159546"/>
                <a:gd name="connsiteX2" fmla="*/ 0 w 295325"/>
                <a:gd name="connsiteY2" fmla="*/ 159546 h 159546"/>
                <a:gd name="connsiteX3" fmla="*/ 14338 w 295325"/>
                <a:gd name="connsiteY3" fmla="*/ 121090 h 159546"/>
                <a:gd name="connsiteX4" fmla="*/ 85725 w 295325"/>
                <a:gd name="connsiteY4" fmla="*/ 88106 h 159546"/>
                <a:gd name="connsiteX5" fmla="*/ 209551 w 295325"/>
                <a:gd name="connsiteY5" fmla="*/ 61913 h 159546"/>
                <a:gd name="connsiteX6" fmla="*/ 290563 w 295325"/>
                <a:gd name="connsiteY6" fmla="*/ 30603 h 159546"/>
                <a:gd name="connsiteX7" fmla="*/ 295325 w 295325"/>
                <a:gd name="connsiteY7" fmla="*/ 85725 h 159546"/>
                <a:gd name="connsiteX8" fmla="*/ 261938 w 295325"/>
                <a:gd name="connsiteY8" fmla="*/ 97632 h 159546"/>
                <a:gd name="connsiteX9" fmla="*/ 197220 w 295325"/>
                <a:gd name="connsiteY9" fmla="*/ 119063 h 159546"/>
                <a:gd name="connsiteX10" fmla="*/ 135731 w 295325"/>
                <a:gd name="connsiteY10" fmla="*/ 136088 h 159546"/>
                <a:gd name="connsiteX11" fmla="*/ 83343 w 295325"/>
                <a:gd name="connsiteY11" fmla="*/ 154782 h 159546"/>
                <a:gd name="connsiteX0" fmla="*/ 111919 w 323901"/>
                <a:gd name="connsiteY0" fmla="*/ 154782 h 211579"/>
                <a:gd name="connsiteX1" fmla="*/ 0 w 323901"/>
                <a:gd name="connsiteY1" fmla="*/ 211579 h 211579"/>
                <a:gd name="connsiteX2" fmla="*/ 28576 w 323901"/>
                <a:gd name="connsiteY2" fmla="*/ 159546 h 211579"/>
                <a:gd name="connsiteX3" fmla="*/ 42914 w 323901"/>
                <a:gd name="connsiteY3" fmla="*/ 121090 h 211579"/>
                <a:gd name="connsiteX4" fmla="*/ 114301 w 323901"/>
                <a:gd name="connsiteY4" fmla="*/ 88106 h 211579"/>
                <a:gd name="connsiteX5" fmla="*/ 238127 w 323901"/>
                <a:gd name="connsiteY5" fmla="*/ 61913 h 211579"/>
                <a:gd name="connsiteX6" fmla="*/ 319139 w 323901"/>
                <a:gd name="connsiteY6" fmla="*/ 30603 h 211579"/>
                <a:gd name="connsiteX7" fmla="*/ 323901 w 323901"/>
                <a:gd name="connsiteY7" fmla="*/ 85725 h 211579"/>
                <a:gd name="connsiteX8" fmla="*/ 290514 w 323901"/>
                <a:gd name="connsiteY8" fmla="*/ 97632 h 211579"/>
                <a:gd name="connsiteX9" fmla="*/ 225796 w 323901"/>
                <a:gd name="connsiteY9" fmla="*/ 119063 h 211579"/>
                <a:gd name="connsiteX10" fmla="*/ 164307 w 323901"/>
                <a:gd name="connsiteY10" fmla="*/ 136088 h 211579"/>
                <a:gd name="connsiteX11" fmla="*/ 111919 w 323901"/>
                <a:gd name="connsiteY11" fmla="*/ 154782 h 211579"/>
                <a:gd name="connsiteX0" fmla="*/ 111919 w 323902"/>
                <a:gd name="connsiteY0" fmla="*/ 154782 h 211579"/>
                <a:gd name="connsiteX1" fmla="*/ 0 w 323902"/>
                <a:gd name="connsiteY1" fmla="*/ 211579 h 211579"/>
                <a:gd name="connsiteX2" fmla="*/ 28576 w 323902"/>
                <a:gd name="connsiteY2" fmla="*/ 159546 h 211579"/>
                <a:gd name="connsiteX3" fmla="*/ 42914 w 323902"/>
                <a:gd name="connsiteY3" fmla="*/ 121090 h 211579"/>
                <a:gd name="connsiteX4" fmla="*/ 114301 w 323902"/>
                <a:gd name="connsiteY4" fmla="*/ 88106 h 211579"/>
                <a:gd name="connsiteX5" fmla="*/ 238127 w 323902"/>
                <a:gd name="connsiteY5" fmla="*/ 61913 h 211579"/>
                <a:gd name="connsiteX6" fmla="*/ 323902 w 323902"/>
                <a:gd name="connsiteY6" fmla="*/ 30605 h 211579"/>
                <a:gd name="connsiteX7" fmla="*/ 323901 w 323902"/>
                <a:gd name="connsiteY7" fmla="*/ 85725 h 211579"/>
                <a:gd name="connsiteX8" fmla="*/ 290514 w 323902"/>
                <a:gd name="connsiteY8" fmla="*/ 97632 h 211579"/>
                <a:gd name="connsiteX9" fmla="*/ 225796 w 323902"/>
                <a:gd name="connsiteY9" fmla="*/ 119063 h 211579"/>
                <a:gd name="connsiteX10" fmla="*/ 164307 w 323902"/>
                <a:gd name="connsiteY10" fmla="*/ 136088 h 211579"/>
                <a:gd name="connsiteX11" fmla="*/ 111919 w 323902"/>
                <a:gd name="connsiteY11" fmla="*/ 154782 h 211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902" h="211579">
                  <a:moveTo>
                    <a:pt x="111919" y="154782"/>
                  </a:moveTo>
                  <a:lnTo>
                    <a:pt x="0" y="211579"/>
                  </a:lnTo>
                  <a:lnTo>
                    <a:pt x="28576" y="159546"/>
                  </a:lnTo>
                  <a:lnTo>
                    <a:pt x="42914" y="121090"/>
                  </a:lnTo>
                  <a:lnTo>
                    <a:pt x="114301" y="88106"/>
                  </a:lnTo>
                  <a:lnTo>
                    <a:pt x="238127" y="61913"/>
                  </a:lnTo>
                  <a:lnTo>
                    <a:pt x="323902" y="30605"/>
                  </a:lnTo>
                  <a:cubicBezTo>
                    <a:pt x="323902" y="116330"/>
                    <a:pt x="323901" y="0"/>
                    <a:pt x="323901" y="85725"/>
                  </a:cubicBezTo>
                  <a:lnTo>
                    <a:pt x="290514" y="97632"/>
                  </a:lnTo>
                  <a:lnTo>
                    <a:pt x="225796" y="119063"/>
                  </a:lnTo>
                  <a:lnTo>
                    <a:pt x="164307" y="136088"/>
                  </a:lnTo>
                  <a:lnTo>
                    <a:pt x="111919" y="154782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902841" y="2726803"/>
              <a:ext cx="657225" cy="742950"/>
            </a:xfrm>
            <a:custGeom>
              <a:avLst/>
              <a:gdLst>
                <a:gd name="connsiteX0" fmla="*/ 538163 w 657225"/>
                <a:gd name="connsiteY0" fmla="*/ 738187 h 738187"/>
                <a:gd name="connsiteX1" fmla="*/ 552450 w 657225"/>
                <a:gd name="connsiteY1" fmla="*/ 638175 h 738187"/>
                <a:gd name="connsiteX2" fmla="*/ 538163 w 657225"/>
                <a:gd name="connsiteY2" fmla="*/ 581025 h 738187"/>
                <a:gd name="connsiteX3" fmla="*/ 504825 w 657225"/>
                <a:gd name="connsiteY3" fmla="*/ 523875 h 738187"/>
                <a:gd name="connsiteX4" fmla="*/ 495300 w 657225"/>
                <a:gd name="connsiteY4" fmla="*/ 481012 h 738187"/>
                <a:gd name="connsiteX5" fmla="*/ 519113 w 657225"/>
                <a:gd name="connsiteY5" fmla="*/ 409575 h 738187"/>
                <a:gd name="connsiteX6" fmla="*/ 495300 w 657225"/>
                <a:gd name="connsiteY6" fmla="*/ 342900 h 738187"/>
                <a:gd name="connsiteX7" fmla="*/ 438150 w 657225"/>
                <a:gd name="connsiteY7" fmla="*/ 285750 h 738187"/>
                <a:gd name="connsiteX8" fmla="*/ 357188 w 657225"/>
                <a:gd name="connsiteY8" fmla="*/ 247650 h 738187"/>
                <a:gd name="connsiteX9" fmla="*/ 276225 w 657225"/>
                <a:gd name="connsiteY9" fmla="*/ 214312 h 738187"/>
                <a:gd name="connsiteX10" fmla="*/ 180975 w 657225"/>
                <a:gd name="connsiteY10" fmla="*/ 171450 h 738187"/>
                <a:gd name="connsiteX11" fmla="*/ 85725 w 657225"/>
                <a:gd name="connsiteY11" fmla="*/ 123825 h 738187"/>
                <a:gd name="connsiteX12" fmla="*/ 42863 w 657225"/>
                <a:gd name="connsiteY12" fmla="*/ 90487 h 738187"/>
                <a:gd name="connsiteX13" fmla="*/ 0 w 657225"/>
                <a:gd name="connsiteY13" fmla="*/ 0 h 738187"/>
                <a:gd name="connsiteX14" fmla="*/ 85725 w 657225"/>
                <a:gd name="connsiteY14" fmla="*/ 0 h 738187"/>
                <a:gd name="connsiteX15" fmla="*/ 109538 w 657225"/>
                <a:gd name="connsiteY15" fmla="*/ 61912 h 738187"/>
                <a:gd name="connsiteX16" fmla="*/ 214313 w 657225"/>
                <a:gd name="connsiteY16" fmla="*/ 109537 h 738187"/>
                <a:gd name="connsiteX17" fmla="*/ 304800 w 657225"/>
                <a:gd name="connsiteY17" fmla="*/ 152400 h 738187"/>
                <a:gd name="connsiteX18" fmla="*/ 400050 w 657225"/>
                <a:gd name="connsiteY18" fmla="*/ 209550 h 738187"/>
                <a:gd name="connsiteX19" fmla="*/ 519113 w 657225"/>
                <a:gd name="connsiteY19" fmla="*/ 280987 h 738187"/>
                <a:gd name="connsiteX20" fmla="*/ 576263 w 657225"/>
                <a:gd name="connsiteY20" fmla="*/ 328612 h 738187"/>
                <a:gd name="connsiteX21" fmla="*/ 628650 w 657225"/>
                <a:gd name="connsiteY21" fmla="*/ 385762 h 738187"/>
                <a:gd name="connsiteX22" fmla="*/ 619125 w 657225"/>
                <a:gd name="connsiteY22" fmla="*/ 438150 h 738187"/>
                <a:gd name="connsiteX23" fmla="*/ 581025 w 657225"/>
                <a:gd name="connsiteY23" fmla="*/ 481012 h 738187"/>
                <a:gd name="connsiteX24" fmla="*/ 619125 w 657225"/>
                <a:gd name="connsiteY24" fmla="*/ 547687 h 738187"/>
                <a:gd name="connsiteX25" fmla="*/ 647700 w 657225"/>
                <a:gd name="connsiteY25" fmla="*/ 638175 h 738187"/>
                <a:gd name="connsiteX26" fmla="*/ 652463 w 657225"/>
                <a:gd name="connsiteY26" fmla="*/ 690562 h 738187"/>
                <a:gd name="connsiteX27" fmla="*/ 657225 w 657225"/>
                <a:gd name="connsiteY27" fmla="*/ 733425 h 738187"/>
                <a:gd name="connsiteX28" fmla="*/ 657225 w 657225"/>
                <a:gd name="connsiteY28" fmla="*/ 733425 h 738187"/>
                <a:gd name="connsiteX29" fmla="*/ 538163 w 657225"/>
                <a:gd name="connsiteY29" fmla="*/ 738187 h 738187"/>
                <a:gd name="connsiteX0" fmla="*/ 538163 w 657225"/>
                <a:gd name="connsiteY0" fmla="*/ 738187 h 738187"/>
                <a:gd name="connsiteX1" fmla="*/ 552450 w 657225"/>
                <a:gd name="connsiteY1" fmla="*/ 638175 h 738187"/>
                <a:gd name="connsiteX2" fmla="*/ 538163 w 657225"/>
                <a:gd name="connsiteY2" fmla="*/ 581025 h 738187"/>
                <a:gd name="connsiteX3" fmla="*/ 504825 w 657225"/>
                <a:gd name="connsiteY3" fmla="*/ 523875 h 738187"/>
                <a:gd name="connsiteX4" fmla="*/ 495300 w 657225"/>
                <a:gd name="connsiteY4" fmla="*/ 481012 h 738187"/>
                <a:gd name="connsiteX5" fmla="*/ 519113 w 657225"/>
                <a:gd name="connsiteY5" fmla="*/ 409575 h 738187"/>
                <a:gd name="connsiteX6" fmla="*/ 495300 w 657225"/>
                <a:gd name="connsiteY6" fmla="*/ 342900 h 738187"/>
                <a:gd name="connsiteX7" fmla="*/ 438150 w 657225"/>
                <a:gd name="connsiteY7" fmla="*/ 285750 h 738187"/>
                <a:gd name="connsiteX8" fmla="*/ 357188 w 657225"/>
                <a:gd name="connsiteY8" fmla="*/ 247650 h 738187"/>
                <a:gd name="connsiteX9" fmla="*/ 276225 w 657225"/>
                <a:gd name="connsiteY9" fmla="*/ 214312 h 738187"/>
                <a:gd name="connsiteX10" fmla="*/ 180975 w 657225"/>
                <a:gd name="connsiteY10" fmla="*/ 171450 h 738187"/>
                <a:gd name="connsiteX11" fmla="*/ 85725 w 657225"/>
                <a:gd name="connsiteY11" fmla="*/ 123825 h 738187"/>
                <a:gd name="connsiteX12" fmla="*/ 52388 w 657225"/>
                <a:gd name="connsiteY12" fmla="*/ 83343 h 738187"/>
                <a:gd name="connsiteX13" fmla="*/ 0 w 657225"/>
                <a:gd name="connsiteY13" fmla="*/ 0 h 738187"/>
                <a:gd name="connsiteX14" fmla="*/ 85725 w 657225"/>
                <a:gd name="connsiteY14" fmla="*/ 0 h 738187"/>
                <a:gd name="connsiteX15" fmla="*/ 109538 w 657225"/>
                <a:gd name="connsiteY15" fmla="*/ 61912 h 738187"/>
                <a:gd name="connsiteX16" fmla="*/ 214313 w 657225"/>
                <a:gd name="connsiteY16" fmla="*/ 109537 h 738187"/>
                <a:gd name="connsiteX17" fmla="*/ 304800 w 657225"/>
                <a:gd name="connsiteY17" fmla="*/ 152400 h 738187"/>
                <a:gd name="connsiteX18" fmla="*/ 400050 w 657225"/>
                <a:gd name="connsiteY18" fmla="*/ 209550 h 738187"/>
                <a:gd name="connsiteX19" fmla="*/ 519113 w 657225"/>
                <a:gd name="connsiteY19" fmla="*/ 280987 h 738187"/>
                <a:gd name="connsiteX20" fmla="*/ 576263 w 657225"/>
                <a:gd name="connsiteY20" fmla="*/ 328612 h 738187"/>
                <a:gd name="connsiteX21" fmla="*/ 628650 w 657225"/>
                <a:gd name="connsiteY21" fmla="*/ 385762 h 738187"/>
                <a:gd name="connsiteX22" fmla="*/ 619125 w 657225"/>
                <a:gd name="connsiteY22" fmla="*/ 438150 h 738187"/>
                <a:gd name="connsiteX23" fmla="*/ 581025 w 657225"/>
                <a:gd name="connsiteY23" fmla="*/ 481012 h 738187"/>
                <a:gd name="connsiteX24" fmla="*/ 619125 w 657225"/>
                <a:gd name="connsiteY24" fmla="*/ 547687 h 738187"/>
                <a:gd name="connsiteX25" fmla="*/ 647700 w 657225"/>
                <a:gd name="connsiteY25" fmla="*/ 638175 h 738187"/>
                <a:gd name="connsiteX26" fmla="*/ 652463 w 657225"/>
                <a:gd name="connsiteY26" fmla="*/ 690562 h 738187"/>
                <a:gd name="connsiteX27" fmla="*/ 657225 w 657225"/>
                <a:gd name="connsiteY27" fmla="*/ 733425 h 738187"/>
                <a:gd name="connsiteX28" fmla="*/ 657225 w 657225"/>
                <a:gd name="connsiteY28" fmla="*/ 733425 h 738187"/>
                <a:gd name="connsiteX29" fmla="*/ 538163 w 657225"/>
                <a:gd name="connsiteY29" fmla="*/ 738187 h 738187"/>
                <a:gd name="connsiteX0" fmla="*/ 538163 w 657225"/>
                <a:gd name="connsiteY0" fmla="*/ 738187 h 738187"/>
                <a:gd name="connsiteX1" fmla="*/ 552450 w 657225"/>
                <a:gd name="connsiteY1" fmla="*/ 638175 h 738187"/>
                <a:gd name="connsiteX2" fmla="*/ 538163 w 657225"/>
                <a:gd name="connsiteY2" fmla="*/ 581025 h 738187"/>
                <a:gd name="connsiteX3" fmla="*/ 504825 w 657225"/>
                <a:gd name="connsiteY3" fmla="*/ 523875 h 738187"/>
                <a:gd name="connsiteX4" fmla="*/ 495300 w 657225"/>
                <a:gd name="connsiteY4" fmla="*/ 481012 h 738187"/>
                <a:gd name="connsiteX5" fmla="*/ 519113 w 657225"/>
                <a:gd name="connsiteY5" fmla="*/ 409575 h 738187"/>
                <a:gd name="connsiteX6" fmla="*/ 495300 w 657225"/>
                <a:gd name="connsiteY6" fmla="*/ 342900 h 738187"/>
                <a:gd name="connsiteX7" fmla="*/ 438150 w 657225"/>
                <a:gd name="connsiteY7" fmla="*/ 285750 h 738187"/>
                <a:gd name="connsiteX8" fmla="*/ 357188 w 657225"/>
                <a:gd name="connsiteY8" fmla="*/ 247650 h 738187"/>
                <a:gd name="connsiteX9" fmla="*/ 276225 w 657225"/>
                <a:gd name="connsiteY9" fmla="*/ 214312 h 738187"/>
                <a:gd name="connsiteX10" fmla="*/ 180975 w 657225"/>
                <a:gd name="connsiteY10" fmla="*/ 171450 h 738187"/>
                <a:gd name="connsiteX11" fmla="*/ 85725 w 657225"/>
                <a:gd name="connsiteY11" fmla="*/ 121444 h 738187"/>
                <a:gd name="connsiteX12" fmla="*/ 52388 w 657225"/>
                <a:gd name="connsiteY12" fmla="*/ 83343 h 738187"/>
                <a:gd name="connsiteX13" fmla="*/ 0 w 657225"/>
                <a:gd name="connsiteY13" fmla="*/ 0 h 738187"/>
                <a:gd name="connsiteX14" fmla="*/ 85725 w 657225"/>
                <a:gd name="connsiteY14" fmla="*/ 0 h 738187"/>
                <a:gd name="connsiteX15" fmla="*/ 109538 w 657225"/>
                <a:gd name="connsiteY15" fmla="*/ 61912 h 738187"/>
                <a:gd name="connsiteX16" fmla="*/ 214313 w 657225"/>
                <a:gd name="connsiteY16" fmla="*/ 109537 h 738187"/>
                <a:gd name="connsiteX17" fmla="*/ 304800 w 657225"/>
                <a:gd name="connsiteY17" fmla="*/ 152400 h 738187"/>
                <a:gd name="connsiteX18" fmla="*/ 400050 w 657225"/>
                <a:gd name="connsiteY18" fmla="*/ 209550 h 738187"/>
                <a:gd name="connsiteX19" fmla="*/ 519113 w 657225"/>
                <a:gd name="connsiteY19" fmla="*/ 280987 h 738187"/>
                <a:gd name="connsiteX20" fmla="*/ 576263 w 657225"/>
                <a:gd name="connsiteY20" fmla="*/ 328612 h 738187"/>
                <a:gd name="connsiteX21" fmla="*/ 628650 w 657225"/>
                <a:gd name="connsiteY21" fmla="*/ 385762 h 738187"/>
                <a:gd name="connsiteX22" fmla="*/ 619125 w 657225"/>
                <a:gd name="connsiteY22" fmla="*/ 438150 h 738187"/>
                <a:gd name="connsiteX23" fmla="*/ 581025 w 657225"/>
                <a:gd name="connsiteY23" fmla="*/ 481012 h 738187"/>
                <a:gd name="connsiteX24" fmla="*/ 619125 w 657225"/>
                <a:gd name="connsiteY24" fmla="*/ 547687 h 738187"/>
                <a:gd name="connsiteX25" fmla="*/ 647700 w 657225"/>
                <a:gd name="connsiteY25" fmla="*/ 638175 h 738187"/>
                <a:gd name="connsiteX26" fmla="*/ 652463 w 657225"/>
                <a:gd name="connsiteY26" fmla="*/ 690562 h 738187"/>
                <a:gd name="connsiteX27" fmla="*/ 657225 w 657225"/>
                <a:gd name="connsiteY27" fmla="*/ 733425 h 738187"/>
                <a:gd name="connsiteX28" fmla="*/ 657225 w 657225"/>
                <a:gd name="connsiteY28" fmla="*/ 733425 h 738187"/>
                <a:gd name="connsiteX29" fmla="*/ 538163 w 657225"/>
                <a:gd name="connsiteY29" fmla="*/ 738187 h 738187"/>
                <a:gd name="connsiteX0" fmla="*/ 538163 w 657225"/>
                <a:gd name="connsiteY0" fmla="*/ 738187 h 738187"/>
                <a:gd name="connsiteX1" fmla="*/ 552450 w 657225"/>
                <a:gd name="connsiteY1" fmla="*/ 638175 h 738187"/>
                <a:gd name="connsiteX2" fmla="*/ 538163 w 657225"/>
                <a:gd name="connsiteY2" fmla="*/ 581025 h 738187"/>
                <a:gd name="connsiteX3" fmla="*/ 504825 w 657225"/>
                <a:gd name="connsiteY3" fmla="*/ 523875 h 738187"/>
                <a:gd name="connsiteX4" fmla="*/ 502444 w 657225"/>
                <a:gd name="connsiteY4" fmla="*/ 466725 h 738187"/>
                <a:gd name="connsiteX5" fmla="*/ 519113 w 657225"/>
                <a:gd name="connsiteY5" fmla="*/ 409575 h 738187"/>
                <a:gd name="connsiteX6" fmla="*/ 495300 w 657225"/>
                <a:gd name="connsiteY6" fmla="*/ 342900 h 738187"/>
                <a:gd name="connsiteX7" fmla="*/ 438150 w 657225"/>
                <a:gd name="connsiteY7" fmla="*/ 285750 h 738187"/>
                <a:gd name="connsiteX8" fmla="*/ 357188 w 657225"/>
                <a:gd name="connsiteY8" fmla="*/ 247650 h 738187"/>
                <a:gd name="connsiteX9" fmla="*/ 276225 w 657225"/>
                <a:gd name="connsiteY9" fmla="*/ 214312 h 738187"/>
                <a:gd name="connsiteX10" fmla="*/ 180975 w 657225"/>
                <a:gd name="connsiteY10" fmla="*/ 171450 h 738187"/>
                <a:gd name="connsiteX11" fmla="*/ 85725 w 657225"/>
                <a:gd name="connsiteY11" fmla="*/ 121444 h 738187"/>
                <a:gd name="connsiteX12" fmla="*/ 52388 w 657225"/>
                <a:gd name="connsiteY12" fmla="*/ 83343 h 738187"/>
                <a:gd name="connsiteX13" fmla="*/ 0 w 657225"/>
                <a:gd name="connsiteY13" fmla="*/ 0 h 738187"/>
                <a:gd name="connsiteX14" fmla="*/ 85725 w 657225"/>
                <a:gd name="connsiteY14" fmla="*/ 0 h 738187"/>
                <a:gd name="connsiteX15" fmla="*/ 109538 w 657225"/>
                <a:gd name="connsiteY15" fmla="*/ 61912 h 738187"/>
                <a:gd name="connsiteX16" fmla="*/ 214313 w 657225"/>
                <a:gd name="connsiteY16" fmla="*/ 109537 h 738187"/>
                <a:gd name="connsiteX17" fmla="*/ 304800 w 657225"/>
                <a:gd name="connsiteY17" fmla="*/ 152400 h 738187"/>
                <a:gd name="connsiteX18" fmla="*/ 400050 w 657225"/>
                <a:gd name="connsiteY18" fmla="*/ 209550 h 738187"/>
                <a:gd name="connsiteX19" fmla="*/ 519113 w 657225"/>
                <a:gd name="connsiteY19" fmla="*/ 280987 h 738187"/>
                <a:gd name="connsiteX20" fmla="*/ 576263 w 657225"/>
                <a:gd name="connsiteY20" fmla="*/ 328612 h 738187"/>
                <a:gd name="connsiteX21" fmla="*/ 628650 w 657225"/>
                <a:gd name="connsiteY21" fmla="*/ 385762 h 738187"/>
                <a:gd name="connsiteX22" fmla="*/ 619125 w 657225"/>
                <a:gd name="connsiteY22" fmla="*/ 438150 h 738187"/>
                <a:gd name="connsiteX23" fmla="*/ 581025 w 657225"/>
                <a:gd name="connsiteY23" fmla="*/ 481012 h 738187"/>
                <a:gd name="connsiteX24" fmla="*/ 619125 w 657225"/>
                <a:gd name="connsiteY24" fmla="*/ 547687 h 738187"/>
                <a:gd name="connsiteX25" fmla="*/ 647700 w 657225"/>
                <a:gd name="connsiteY25" fmla="*/ 638175 h 738187"/>
                <a:gd name="connsiteX26" fmla="*/ 652463 w 657225"/>
                <a:gd name="connsiteY26" fmla="*/ 690562 h 738187"/>
                <a:gd name="connsiteX27" fmla="*/ 657225 w 657225"/>
                <a:gd name="connsiteY27" fmla="*/ 733425 h 738187"/>
                <a:gd name="connsiteX28" fmla="*/ 657225 w 657225"/>
                <a:gd name="connsiteY28" fmla="*/ 733425 h 738187"/>
                <a:gd name="connsiteX29" fmla="*/ 538163 w 657225"/>
                <a:gd name="connsiteY29" fmla="*/ 738187 h 738187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52388 w 657225"/>
                <a:gd name="connsiteY12" fmla="*/ 83343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09538 w 657225"/>
                <a:gd name="connsiteY15" fmla="*/ 61912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19125 w 657225"/>
                <a:gd name="connsiteY22" fmla="*/ 438150 h 742950"/>
                <a:gd name="connsiteX23" fmla="*/ 581025 w 657225"/>
                <a:gd name="connsiteY23" fmla="*/ 481012 h 742950"/>
                <a:gd name="connsiteX24" fmla="*/ 619125 w 657225"/>
                <a:gd name="connsiteY24" fmla="*/ 547687 h 742950"/>
                <a:gd name="connsiteX25" fmla="*/ 647700 w 657225"/>
                <a:gd name="connsiteY25" fmla="*/ 638175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52388 w 657225"/>
                <a:gd name="connsiteY12" fmla="*/ 83343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09538 w 657225"/>
                <a:gd name="connsiteY15" fmla="*/ 61912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19125 w 657225"/>
                <a:gd name="connsiteY22" fmla="*/ 438150 h 742950"/>
                <a:gd name="connsiteX23" fmla="*/ 581025 w 657225"/>
                <a:gd name="connsiteY23" fmla="*/ 481012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52388 w 657225"/>
                <a:gd name="connsiteY12" fmla="*/ 83343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09538 w 657225"/>
                <a:gd name="connsiteY15" fmla="*/ 61912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19125 w 657225"/>
                <a:gd name="connsiteY22" fmla="*/ 438150 h 742950"/>
                <a:gd name="connsiteX23" fmla="*/ 590550 w 657225"/>
                <a:gd name="connsiteY23" fmla="*/ 497680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52388 w 657225"/>
                <a:gd name="connsiteY12" fmla="*/ 83343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09538 w 657225"/>
                <a:gd name="connsiteY15" fmla="*/ 61912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19125 w 657225"/>
                <a:gd name="connsiteY22" fmla="*/ 438150 h 742950"/>
                <a:gd name="connsiteX23" fmla="*/ 590550 w 657225"/>
                <a:gd name="connsiteY23" fmla="*/ 466724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52388 w 657225"/>
                <a:gd name="connsiteY12" fmla="*/ 83343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09538 w 657225"/>
                <a:gd name="connsiteY15" fmla="*/ 61912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28650 w 657225"/>
                <a:gd name="connsiteY22" fmla="*/ 423862 h 742950"/>
                <a:gd name="connsiteX23" fmla="*/ 590550 w 657225"/>
                <a:gd name="connsiteY23" fmla="*/ 466724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52388 w 657225"/>
                <a:gd name="connsiteY12" fmla="*/ 83343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28588 w 657225"/>
                <a:gd name="connsiteY15" fmla="*/ 78581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28650 w 657225"/>
                <a:gd name="connsiteY22" fmla="*/ 423862 h 742950"/>
                <a:gd name="connsiteX23" fmla="*/ 590550 w 657225"/>
                <a:gd name="connsiteY23" fmla="*/ 466724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52388 w 657225"/>
                <a:gd name="connsiteY12" fmla="*/ 83343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19063 w 657225"/>
                <a:gd name="connsiteY15" fmla="*/ 73819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28650 w 657225"/>
                <a:gd name="connsiteY22" fmla="*/ 423862 h 742950"/>
                <a:gd name="connsiteX23" fmla="*/ 590550 w 657225"/>
                <a:gd name="connsiteY23" fmla="*/ 466724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33338 w 657225"/>
                <a:gd name="connsiteY12" fmla="*/ 57149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19063 w 657225"/>
                <a:gd name="connsiteY15" fmla="*/ 73819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28650 w 657225"/>
                <a:gd name="connsiteY22" fmla="*/ 423862 h 742950"/>
                <a:gd name="connsiteX23" fmla="*/ 590550 w 657225"/>
                <a:gd name="connsiteY23" fmla="*/ 466724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28575 w 657225"/>
                <a:gd name="connsiteY12" fmla="*/ 52387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19063 w 657225"/>
                <a:gd name="connsiteY15" fmla="*/ 73819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28650 w 657225"/>
                <a:gd name="connsiteY22" fmla="*/ 423862 h 742950"/>
                <a:gd name="connsiteX23" fmla="*/ 590550 w 657225"/>
                <a:gd name="connsiteY23" fmla="*/ 466724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28575 w 657225"/>
                <a:gd name="connsiteY12" fmla="*/ 52387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19063 w 657225"/>
                <a:gd name="connsiteY15" fmla="*/ 73819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04838 w 657225"/>
                <a:gd name="connsiteY22" fmla="*/ 466724 h 742950"/>
                <a:gd name="connsiteX23" fmla="*/ 590550 w 657225"/>
                <a:gd name="connsiteY23" fmla="*/ 466724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28575 w 657225"/>
                <a:gd name="connsiteY12" fmla="*/ 52387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19063 w 657225"/>
                <a:gd name="connsiteY15" fmla="*/ 73819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21507 w 657225"/>
                <a:gd name="connsiteY22" fmla="*/ 438149 h 742950"/>
                <a:gd name="connsiteX23" fmla="*/ 590550 w 657225"/>
                <a:gd name="connsiteY23" fmla="*/ 466724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19113 w 657225"/>
                <a:gd name="connsiteY5" fmla="*/ 409575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28575 w 657225"/>
                <a:gd name="connsiteY12" fmla="*/ 52387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19063 w 657225"/>
                <a:gd name="connsiteY15" fmla="*/ 73819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21507 w 657225"/>
                <a:gd name="connsiteY22" fmla="*/ 438149 h 742950"/>
                <a:gd name="connsiteX23" fmla="*/ 590550 w 657225"/>
                <a:gd name="connsiteY23" fmla="*/ 466724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07206 w 657225"/>
                <a:gd name="connsiteY5" fmla="*/ 414338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28575 w 657225"/>
                <a:gd name="connsiteY12" fmla="*/ 52387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19063 w 657225"/>
                <a:gd name="connsiteY15" fmla="*/ 73819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21507 w 657225"/>
                <a:gd name="connsiteY22" fmla="*/ 438149 h 742950"/>
                <a:gd name="connsiteX23" fmla="*/ 590550 w 657225"/>
                <a:gd name="connsiteY23" fmla="*/ 466724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33425 h 742950"/>
                <a:gd name="connsiteX29" fmla="*/ 538163 w 657225"/>
                <a:gd name="connsiteY29" fmla="*/ 742950 h 742950"/>
                <a:gd name="connsiteX0" fmla="*/ 538163 w 657225"/>
                <a:gd name="connsiteY0" fmla="*/ 742950 h 742950"/>
                <a:gd name="connsiteX1" fmla="*/ 552450 w 657225"/>
                <a:gd name="connsiteY1" fmla="*/ 638175 h 742950"/>
                <a:gd name="connsiteX2" fmla="*/ 538163 w 657225"/>
                <a:gd name="connsiteY2" fmla="*/ 581025 h 742950"/>
                <a:gd name="connsiteX3" fmla="*/ 504825 w 657225"/>
                <a:gd name="connsiteY3" fmla="*/ 523875 h 742950"/>
                <a:gd name="connsiteX4" fmla="*/ 502444 w 657225"/>
                <a:gd name="connsiteY4" fmla="*/ 466725 h 742950"/>
                <a:gd name="connsiteX5" fmla="*/ 507206 w 657225"/>
                <a:gd name="connsiteY5" fmla="*/ 414338 h 742950"/>
                <a:gd name="connsiteX6" fmla="*/ 495300 w 657225"/>
                <a:gd name="connsiteY6" fmla="*/ 342900 h 742950"/>
                <a:gd name="connsiteX7" fmla="*/ 438150 w 657225"/>
                <a:gd name="connsiteY7" fmla="*/ 285750 h 742950"/>
                <a:gd name="connsiteX8" fmla="*/ 357188 w 657225"/>
                <a:gd name="connsiteY8" fmla="*/ 247650 h 742950"/>
                <a:gd name="connsiteX9" fmla="*/ 276225 w 657225"/>
                <a:gd name="connsiteY9" fmla="*/ 214312 h 742950"/>
                <a:gd name="connsiteX10" fmla="*/ 180975 w 657225"/>
                <a:gd name="connsiteY10" fmla="*/ 171450 h 742950"/>
                <a:gd name="connsiteX11" fmla="*/ 85725 w 657225"/>
                <a:gd name="connsiteY11" fmla="*/ 121444 h 742950"/>
                <a:gd name="connsiteX12" fmla="*/ 28575 w 657225"/>
                <a:gd name="connsiteY12" fmla="*/ 52387 h 742950"/>
                <a:gd name="connsiteX13" fmla="*/ 0 w 657225"/>
                <a:gd name="connsiteY13" fmla="*/ 0 h 742950"/>
                <a:gd name="connsiteX14" fmla="*/ 85725 w 657225"/>
                <a:gd name="connsiteY14" fmla="*/ 0 h 742950"/>
                <a:gd name="connsiteX15" fmla="*/ 119063 w 657225"/>
                <a:gd name="connsiteY15" fmla="*/ 73819 h 742950"/>
                <a:gd name="connsiteX16" fmla="*/ 214313 w 657225"/>
                <a:gd name="connsiteY16" fmla="*/ 109537 h 742950"/>
                <a:gd name="connsiteX17" fmla="*/ 304800 w 657225"/>
                <a:gd name="connsiteY17" fmla="*/ 152400 h 742950"/>
                <a:gd name="connsiteX18" fmla="*/ 400050 w 657225"/>
                <a:gd name="connsiteY18" fmla="*/ 209550 h 742950"/>
                <a:gd name="connsiteX19" fmla="*/ 519113 w 657225"/>
                <a:gd name="connsiteY19" fmla="*/ 280987 h 742950"/>
                <a:gd name="connsiteX20" fmla="*/ 576263 w 657225"/>
                <a:gd name="connsiteY20" fmla="*/ 328612 h 742950"/>
                <a:gd name="connsiteX21" fmla="*/ 628650 w 657225"/>
                <a:gd name="connsiteY21" fmla="*/ 385762 h 742950"/>
                <a:gd name="connsiteX22" fmla="*/ 621507 w 657225"/>
                <a:gd name="connsiteY22" fmla="*/ 438149 h 742950"/>
                <a:gd name="connsiteX23" fmla="*/ 590550 w 657225"/>
                <a:gd name="connsiteY23" fmla="*/ 466724 h 742950"/>
                <a:gd name="connsiteX24" fmla="*/ 619125 w 657225"/>
                <a:gd name="connsiteY24" fmla="*/ 547687 h 742950"/>
                <a:gd name="connsiteX25" fmla="*/ 657225 w 657225"/>
                <a:gd name="connsiteY25" fmla="*/ 614362 h 742950"/>
                <a:gd name="connsiteX26" fmla="*/ 652463 w 657225"/>
                <a:gd name="connsiteY26" fmla="*/ 690562 h 742950"/>
                <a:gd name="connsiteX27" fmla="*/ 657225 w 657225"/>
                <a:gd name="connsiteY27" fmla="*/ 733425 h 742950"/>
                <a:gd name="connsiteX28" fmla="*/ 657225 w 657225"/>
                <a:gd name="connsiteY28" fmla="*/ 742950 h 742950"/>
                <a:gd name="connsiteX29" fmla="*/ 538163 w 657225"/>
                <a:gd name="connsiteY29" fmla="*/ 74295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57225" h="742950">
                  <a:moveTo>
                    <a:pt x="538163" y="742950"/>
                  </a:moveTo>
                  <a:lnTo>
                    <a:pt x="552450" y="638175"/>
                  </a:lnTo>
                  <a:lnTo>
                    <a:pt x="538163" y="581025"/>
                  </a:lnTo>
                  <a:lnTo>
                    <a:pt x="504825" y="523875"/>
                  </a:lnTo>
                  <a:cubicBezTo>
                    <a:pt x="504031" y="504825"/>
                    <a:pt x="503238" y="485775"/>
                    <a:pt x="502444" y="466725"/>
                  </a:cubicBezTo>
                  <a:lnTo>
                    <a:pt x="507206" y="414338"/>
                  </a:lnTo>
                  <a:lnTo>
                    <a:pt x="495300" y="342900"/>
                  </a:lnTo>
                  <a:lnTo>
                    <a:pt x="438150" y="285750"/>
                  </a:lnTo>
                  <a:lnTo>
                    <a:pt x="357188" y="247650"/>
                  </a:lnTo>
                  <a:lnTo>
                    <a:pt x="276225" y="214312"/>
                  </a:lnTo>
                  <a:lnTo>
                    <a:pt x="180975" y="171450"/>
                  </a:lnTo>
                  <a:lnTo>
                    <a:pt x="85725" y="121444"/>
                  </a:lnTo>
                  <a:lnTo>
                    <a:pt x="28575" y="52387"/>
                  </a:lnTo>
                  <a:lnTo>
                    <a:pt x="0" y="0"/>
                  </a:lnTo>
                  <a:lnTo>
                    <a:pt x="85725" y="0"/>
                  </a:lnTo>
                  <a:lnTo>
                    <a:pt x="119063" y="73819"/>
                  </a:lnTo>
                  <a:lnTo>
                    <a:pt x="214313" y="109537"/>
                  </a:lnTo>
                  <a:lnTo>
                    <a:pt x="304800" y="152400"/>
                  </a:lnTo>
                  <a:lnTo>
                    <a:pt x="400050" y="209550"/>
                  </a:lnTo>
                  <a:lnTo>
                    <a:pt x="519113" y="280987"/>
                  </a:lnTo>
                  <a:lnTo>
                    <a:pt x="576263" y="328612"/>
                  </a:lnTo>
                  <a:lnTo>
                    <a:pt x="628650" y="385762"/>
                  </a:lnTo>
                  <a:lnTo>
                    <a:pt x="621507" y="438149"/>
                  </a:lnTo>
                  <a:lnTo>
                    <a:pt x="590550" y="466724"/>
                  </a:lnTo>
                  <a:lnTo>
                    <a:pt x="619125" y="547687"/>
                  </a:lnTo>
                  <a:lnTo>
                    <a:pt x="657225" y="614362"/>
                  </a:lnTo>
                  <a:lnTo>
                    <a:pt x="652463" y="690562"/>
                  </a:lnTo>
                  <a:lnTo>
                    <a:pt x="657225" y="733425"/>
                  </a:lnTo>
                  <a:lnTo>
                    <a:pt x="657225" y="742950"/>
                  </a:lnTo>
                  <a:lnTo>
                    <a:pt x="538163" y="74295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988567" y="2602977"/>
              <a:ext cx="1109664" cy="838200"/>
            </a:xfrm>
            <a:custGeom>
              <a:avLst/>
              <a:gdLst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057275 w 1109663"/>
                <a:gd name="connsiteY2" fmla="*/ 790575 h 838200"/>
                <a:gd name="connsiteX3" fmla="*/ 1109663 w 1109663"/>
                <a:gd name="connsiteY3" fmla="*/ 771525 h 838200"/>
                <a:gd name="connsiteX4" fmla="*/ 1009650 w 1109663"/>
                <a:gd name="connsiteY4" fmla="*/ 600075 h 838200"/>
                <a:gd name="connsiteX5" fmla="*/ 952500 w 1109663"/>
                <a:gd name="connsiteY5" fmla="*/ 476250 h 838200"/>
                <a:gd name="connsiteX6" fmla="*/ 766763 w 1109663"/>
                <a:gd name="connsiteY6" fmla="*/ 228600 h 838200"/>
                <a:gd name="connsiteX7" fmla="*/ 671513 w 1109663"/>
                <a:gd name="connsiteY7" fmla="*/ 119062 h 838200"/>
                <a:gd name="connsiteX8" fmla="*/ 604838 w 1109663"/>
                <a:gd name="connsiteY8" fmla="*/ 0 h 838200"/>
                <a:gd name="connsiteX9" fmla="*/ 447675 w 1109663"/>
                <a:gd name="connsiteY9" fmla="*/ 19050 h 838200"/>
                <a:gd name="connsiteX10" fmla="*/ 280988 w 1109663"/>
                <a:gd name="connsiteY10" fmla="*/ 57150 h 838200"/>
                <a:gd name="connsiteX11" fmla="*/ 119063 w 1109663"/>
                <a:gd name="connsiteY11" fmla="*/ 71437 h 838200"/>
                <a:gd name="connsiteX12" fmla="*/ 0 w 1109663"/>
                <a:gd name="connsiteY12" fmla="*/ 114300 h 838200"/>
                <a:gd name="connsiteX13" fmla="*/ 19050 w 1109663"/>
                <a:gd name="connsiteY13" fmla="*/ 161925 h 838200"/>
                <a:gd name="connsiteX14" fmla="*/ 23813 w 1109663"/>
                <a:gd name="connsiteY14" fmla="*/ 195262 h 838200"/>
                <a:gd name="connsiteX15" fmla="*/ 166688 w 1109663"/>
                <a:gd name="connsiteY15" fmla="*/ 252412 h 838200"/>
                <a:gd name="connsiteX16" fmla="*/ 338138 w 1109663"/>
                <a:gd name="connsiteY16" fmla="*/ 342900 h 838200"/>
                <a:gd name="connsiteX17" fmla="*/ 452438 w 1109663"/>
                <a:gd name="connsiteY17" fmla="*/ 423862 h 838200"/>
                <a:gd name="connsiteX18" fmla="*/ 538163 w 1109663"/>
                <a:gd name="connsiteY18" fmla="*/ 500062 h 838200"/>
                <a:gd name="connsiteX19" fmla="*/ 547688 w 1109663"/>
                <a:gd name="connsiteY19" fmla="*/ 552450 h 838200"/>
                <a:gd name="connsiteX20" fmla="*/ 514350 w 1109663"/>
                <a:gd name="connsiteY20" fmla="*/ 600075 h 838200"/>
                <a:gd name="connsiteX21" fmla="*/ 528638 w 1109663"/>
                <a:gd name="connsiteY21" fmla="*/ 652462 h 838200"/>
                <a:gd name="connsiteX22" fmla="*/ 566738 w 1109663"/>
                <a:gd name="connsiteY22" fmla="*/ 752475 h 838200"/>
                <a:gd name="connsiteX23" fmla="*/ 571500 w 1109663"/>
                <a:gd name="connsiteY23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028700 w 1109663"/>
                <a:gd name="connsiteY2" fmla="*/ 771525 h 838200"/>
                <a:gd name="connsiteX3" fmla="*/ 1109663 w 1109663"/>
                <a:gd name="connsiteY3" fmla="*/ 771525 h 838200"/>
                <a:gd name="connsiteX4" fmla="*/ 1009650 w 1109663"/>
                <a:gd name="connsiteY4" fmla="*/ 600075 h 838200"/>
                <a:gd name="connsiteX5" fmla="*/ 952500 w 1109663"/>
                <a:gd name="connsiteY5" fmla="*/ 476250 h 838200"/>
                <a:gd name="connsiteX6" fmla="*/ 766763 w 1109663"/>
                <a:gd name="connsiteY6" fmla="*/ 228600 h 838200"/>
                <a:gd name="connsiteX7" fmla="*/ 671513 w 1109663"/>
                <a:gd name="connsiteY7" fmla="*/ 119062 h 838200"/>
                <a:gd name="connsiteX8" fmla="*/ 604838 w 1109663"/>
                <a:gd name="connsiteY8" fmla="*/ 0 h 838200"/>
                <a:gd name="connsiteX9" fmla="*/ 447675 w 1109663"/>
                <a:gd name="connsiteY9" fmla="*/ 19050 h 838200"/>
                <a:gd name="connsiteX10" fmla="*/ 280988 w 1109663"/>
                <a:gd name="connsiteY10" fmla="*/ 57150 h 838200"/>
                <a:gd name="connsiteX11" fmla="*/ 119063 w 1109663"/>
                <a:gd name="connsiteY11" fmla="*/ 71437 h 838200"/>
                <a:gd name="connsiteX12" fmla="*/ 0 w 1109663"/>
                <a:gd name="connsiteY12" fmla="*/ 114300 h 838200"/>
                <a:gd name="connsiteX13" fmla="*/ 19050 w 1109663"/>
                <a:gd name="connsiteY13" fmla="*/ 161925 h 838200"/>
                <a:gd name="connsiteX14" fmla="*/ 23813 w 1109663"/>
                <a:gd name="connsiteY14" fmla="*/ 195262 h 838200"/>
                <a:gd name="connsiteX15" fmla="*/ 166688 w 1109663"/>
                <a:gd name="connsiteY15" fmla="*/ 252412 h 838200"/>
                <a:gd name="connsiteX16" fmla="*/ 338138 w 1109663"/>
                <a:gd name="connsiteY16" fmla="*/ 342900 h 838200"/>
                <a:gd name="connsiteX17" fmla="*/ 452438 w 1109663"/>
                <a:gd name="connsiteY17" fmla="*/ 423862 h 838200"/>
                <a:gd name="connsiteX18" fmla="*/ 538163 w 1109663"/>
                <a:gd name="connsiteY18" fmla="*/ 500062 h 838200"/>
                <a:gd name="connsiteX19" fmla="*/ 547688 w 1109663"/>
                <a:gd name="connsiteY19" fmla="*/ 552450 h 838200"/>
                <a:gd name="connsiteX20" fmla="*/ 514350 w 1109663"/>
                <a:gd name="connsiteY20" fmla="*/ 600075 h 838200"/>
                <a:gd name="connsiteX21" fmla="*/ 528638 w 1109663"/>
                <a:gd name="connsiteY21" fmla="*/ 652462 h 838200"/>
                <a:gd name="connsiteX22" fmla="*/ 566738 w 1109663"/>
                <a:gd name="connsiteY22" fmla="*/ 752475 h 838200"/>
                <a:gd name="connsiteX23" fmla="*/ 571500 w 1109663"/>
                <a:gd name="connsiteY23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988219 w 1109663"/>
                <a:gd name="connsiteY2" fmla="*/ 771525 h 838200"/>
                <a:gd name="connsiteX3" fmla="*/ 1109663 w 1109663"/>
                <a:gd name="connsiteY3" fmla="*/ 771525 h 838200"/>
                <a:gd name="connsiteX4" fmla="*/ 1009650 w 1109663"/>
                <a:gd name="connsiteY4" fmla="*/ 600075 h 838200"/>
                <a:gd name="connsiteX5" fmla="*/ 952500 w 1109663"/>
                <a:gd name="connsiteY5" fmla="*/ 476250 h 838200"/>
                <a:gd name="connsiteX6" fmla="*/ 766763 w 1109663"/>
                <a:gd name="connsiteY6" fmla="*/ 228600 h 838200"/>
                <a:gd name="connsiteX7" fmla="*/ 671513 w 1109663"/>
                <a:gd name="connsiteY7" fmla="*/ 119062 h 838200"/>
                <a:gd name="connsiteX8" fmla="*/ 604838 w 1109663"/>
                <a:gd name="connsiteY8" fmla="*/ 0 h 838200"/>
                <a:gd name="connsiteX9" fmla="*/ 447675 w 1109663"/>
                <a:gd name="connsiteY9" fmla="*/ 19050 h 838200"/>
                <a:gd name="connsiteX10" fmla="*/ 280988 w 1109663"/>
                <a:gd name="connsiteY10" fmla="*/ 57150 h 838200"/>
                <a:gd name="connsiteX11" fmla="*/ 119063 w 1109663"/>
                <a:gd name="connsiteY11" fmla="*/ 71437 h 838200"/>
                <a:gd name="connsiteX12" fmla="*/ 0 w 1109663"/>
                <a:gd name="connsiteY12" fmla="*/ 114300 h 838200"/>
                <a:gd name="connsiteX13" fmla="*/ 19050 w 1109663"/>
                <a:gd name="connsiteY13" fmla="*/ 161925 h 838200"/>
                <a:gd name="connsiteX14" fmla="*/ 23813 w 1109663"/>
                <a:gd name="connsiteY14" fmla="*/ 195262 h 838200"/>
                <a:gd name="connsiteX15" fmla="*/ 166688 w 1109663"/>
                <a:gd name="connsiteY15" fmla="*/ 252412 h 838200"/>
                <a:gd name="connsiteX16" fmla="*/ 338138 w 1109663"/>
                <a:gd name="connsiteY16" fmla="*/ 342900 h 838200"/>
                <a:gd name="connsiteX17" fmla="*/ 452438 w 1109663"/>
                <a:gd name="connsiteY17" fmla="*/ 423862 h 838200"/>
                <a:gd name="connsiteX18" fmla="*/ 538163 w 1109663"/>
                <a:gd name="connsiteY18" fmla="*/ 500062 h 838200"/>
                <a:gd name="connsiteX19" fmla="*/ 547688 w 1109663"/>
                <a:gd name="connsiteY19" fmla="*/ 552450 h 838200"/>
                <a:gd name="connsiteX20" fmla="*/ 514350 w 1109663"/>
                <a:gd name="connsiteY20" fmla="*/ 600075 h 838200"/>
                <a:gd name="connsiteX21" fmla="*/ 528638 w 1109663"/>
                <a:gd name="connsiteY21" fmla="*/ 652462 h 838200"/>
                <a:gd name="connsiteX22" fmla="*/ 566738 w 1109663"/>
                <a:gd name="connsiteY22" fmla="*/ 752475 h 838200"/>
                <a:gd name="connsiteX23" fmla="*/ 571500 w 1109663"/>
                <a:gd name="connsiteY23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7688 w 1109663"/>
                <a:gd name="connsiteY18" fmla="*/ 552450 h 838200"/>
                <a:gd name="connsiteX19" fmla="*/ 514350 w 1109663"/>
                <a:gd name="connsiteY19" fmla="*/ 600075 h 838200"/>
                <a:gd name="connsiteX20" fmla="*/ 528638 w 1109663"/>
                <a:gd name="connsiteY20" fmla="*/ 652462 h 838200"/>
                <a:gd name="connsiteX21" fmla="*/ 566738 w 1109663"/>
                <a:gd name="connsiteY21" fmla="*/ 752475 h 838200"/>
                <a:gd name="connsiteX22" fmla="*/ 571500 w 1109663"/>
                <a:gd name="connsiteY22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7688 w 1109663"/>
                <a:gd name="connsiteY18" fmla="*/ 552450 h 838200"/>
                <a:gd name="connsiteX19" fmla="*/ 514350 w 1109663"/>
                <a:gd name="connsiteY19" fmla="*/ 600075 h 838200"/>
                <a:gd name="connsiteX20" fmla="*/ 528638 w 1109663"/>
                <a:gd name="connsiteY20" fmla="*/ 652462 h 838200"/>
                <a:gd name="connsiteX21" fmla="*/ 571500 w 1109663"/>
                <a:gd name="connsiteY21" fmla="*/ 733425 h 838200"/>
                <a:gd name="connsiteX22" fmla="*/ 571500 w 1109663"/>
                <a:gd name="connsiteY22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7688 w 1109663"/>
                <a:gd name="connsiteY18" fmla="*/ 552450 h 838200"/>
                <a:gd name="connsiteX19" fmla="*/ 514350 w 1109663"/>
                <a:gd name="connsiteY19" fmla="*/ 600075 h 838200"/>
                <a:gd name="connsiteX20" fmla="*/ 528638 w 1109663"/>
                <a:gd name="connsiteY20" fmla="*/ 652462 h 838200"/>
                <a:gd name="connsiteX21" fmla="*/ 571500 w 1109663"/>
                <a:gd name="connsiteY21" fmla="*/ 733425 h 838200"/>
                <a:gd name="connsiteX22" fmla="*/ 571500 w 1109663"/>
                <a:gd name="connsiteY22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7688 w 1109663"/>
                <a:gd name="connsiteY18" fmla="*/ 552450 h 838200"/>
                <a:gd name="connsiteX19" fmla="*/ 514350 w 1109663"/>
                <a:gd name="connsiteY19" fmla="*/ 600075 h 838200"/>
                <a:gd name="connsiteX20" fmla="*/ 528638 w 1109663"/>
                <a:gd name="connsiteY20" fmla="*/ 652462 h 838200"/>
                <a:gd name="connsiteX21" fmla="*/ 571500 w 1109663"/>
                <a:gd name="connsiteY21" fmla="*/ 733425 h 838200"/>
                <a:gd name="connsiteX22" fmla="*/ 571500 w 1109663"/>
                <a:gd name="connsiteY22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7688 w 1109663"/>
                <a:gd name="connsiteY18" fmla="*/ 552450 h 838200"/>
                <a:gd name="connsiteX19" fmla="*/ 514350 w 1109663"/>
                <a:gd name="connsiteY19" fmla="*/ 600075 h 838200"/>
                <a:gd name="connsiteX20" fmla="*/ 528638 w 1109663"/>
                <a:gd name="connsiteY20" fmla="*/ 652462 h 838200"/>
                <a:gd name="connsiteX21" fmla="*/ 571500 w 1109663"/>
                <a:gd name="connsiteY21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7688 w 1109663"/>
                <a:gd name="connsiteY18" fmla="*/ 552450 h 838200"/>
                <a:gd name="connsiteX19" fmla="*/ 514350 w 1109663"/>
                <a:gd name="connsiteY19" fmla="*/ 600075 h 838200"/>
                <a:gd name="connsiteX20" fmla="*/ 528638 w 1109663"/>
                <a:gd name="connsiteY20" fmla="*/ 652462 h 838200"/>
                <a:gd name="connsiteX21" fmla="*/ 571500 w 1109663"/>
                <a:gd name="connsiteY21" fmla="*/ 742949 h 838200"/>
                <a:gd name="connsiteX22" fmla="*/ 571500 w 1109663"/>
                <a:gd name="connsiteY22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7688 w 1109663"/>
                <a:gd name="connsiteY18" fmla="*/ 552450 h 838200"/>
                <a:gd name="connsiteX19" fmla="*/ 514350 w 1109663"/>
                <a:gd name="connsiteY19" fmla="*/ 600075 h 838200"/>
                <a:gd name="connsiteX20" fmla="*/ 528638 w 1109663"/>
                <a:gd name="connsiteY20" fmla="*/ 652462 h 838200"/>
                <a:gd name="connsiteX21" fmla="*/ 571500 w 1109663"/>
                <a:gd name="connsiteY21" fmla="*/ 742949 h 838200"/>
                <a:gd name="connsiteX22" fmla="*/ 571500 w 1109663"/>
                <a:gd name="connsiteY22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7688 w 1109663"/>
                <a:gd name="connsiteY18" fmla="*/ 552450 h 838200"/>
                <a:gd name="connsiteX19" fmla="*/ 502444 w 1109663"/>
                <a:gd name="connsiteY19" fmla="*/ 621506 h 838200"/>
                <a:gd name="connsiteX20" fmla="*/ 528638 w 1109663"/>
                <a:gd name="connsiteY20" fmla="*/ 652462 h 838200"/>
                <a:gd name="connsiteX21" fmla="*/ 571500 w 1109663"/>
                <a:gd name="connsiteY21" fmla="*/ 742949 h 838200"/>
                <a:gd name="connsiteX22" fmla="*/ 571500 w 1109663"/>
                <a:gd name="connsiteY22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7688 w 1109663"/>
                <a:gd name="connsiteY18" fmla="*/ 552450 h 838200"/>
                <a:gd name="connsiteX19" fmla="*/ 504825 w 1109663"/>
                <a:gd name="connsiteY19" fmla="*/ 590550 h 838200"/>
                <a:gd name="connsiteX20" fmla="*/ 528638 w 1109663"/>
                <a:gd name="connsiteY20" fmla="*/ 652462 h 838200"/>
                <a:gd name="connsiteX21" fmla="*/ 571500 w 1109663"/>
                <a:gd name="connsiteY21" fmla="*/ 742949 h 838200"/>
                <a:gd name="connsiteX22" fmla="*/ 571500 w 1109663"/>
                <a:gd name="connsiteY22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7688 w 1109663"/>
                <a:gd name="connsiteY18" fmla="*/ 552450 h 838200"/>
                <a:gd name="connsiteX19" fmla="*/ 507206 w 1109663"/>
                <a:gd name="connsiteY19" fmla="*/ 590550 h 838200"/>
                <a:gd name="connsiteX20" fmla="*/ 528638 w 1109663"/>
                <a:gd name="connsiteY20" fmla="*/ 652462 h 838200"/>
                <a:gd name="connsiteX21" fmla="*/ 571500 w 1109663"/>
                <a:gd name="connsiteY21" fmla="*/ 742949 h 838200"/>
                <a:gd name="connsiteX22" fmla="*/ 571500 w 1109663"/>
                <a:gd name="connsiteY22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0544 w 1109663"/>
                <a:gd name="connsiteY18" fmla="*/ 561975 h 838200"/>
                <a:gd name="connsiteX19" fmla="*/ 507206 w 1109663"/>
                <a:gd name="connsiteY19" fmla="*/ 590550 h 838200"/>
                <a:gd name="connsiteX20" fmla="*/ 528638 w 1109663"/>
                <a:gd name="connsiteY20" fmla="*/ 652462 h 838200"/>
                <a:gd name="connsiteX21" fmla="*/ 571500 w 1109663"/>
                <a:gd name="connsiteY21" fmla="*/ 742949 h 838200"/>
                <a:gd name="connsiteX22" fmla="*/ 571500 w 1109663"/>
                <a:gd name="connsiteY22" fmla="*/ 838200 h 838200"/>
                <a:gd name="connsiteX0" fmla="*/ 571500 w 1109663"/>
                <a:gd name="connsiteY0" fmla="*/ 838200 h 838200"/>
                <a:gd name="connsiteX1" fmla="*/ 838200 w 1109663"/>
                <a:gd name="connsiteY1" fmla="*/ 809625 h 838200"/>
                <a:gd name="connsiteX2" fmla="*/ 1109663 w 1109663"/>
                <a:gd name="connsiteY2" fmla="*/ 771525 h 838200"/>
                <a:gd name="connsiteX3" fmla="*/ 1009650 w 1109663"/>
                <a:gd name="connsiteY3" fmla="*/ 600075 h 838200"/>
                <a:gd name="connsiteX4" fmla="*/ 952500 w 1109663"/>
                <a:gd name="connsiteY4" fmla="*/ 476250 h 838200"/>
                <a:gd name="connsiteX5" fmla="*/ 766763 w 1109663"/>
                <a:gd name="connsiteY5" fmla="*/ 228600 h 838200"/>
                <a:gd name="connsiteX6" fmla="*/ 671513 w 1109663"/>
                <a:gd name="connsiteY6" fmla="*/ 119062 h 838200"/>
                <a:gd name="connsiteX7" fmla="*/ 604838 w 1109663"/>
                <a:gd name="connsiteY7" fmla="*/ 0 h 838200"/>
                <a:gd name="connsiteX8" fmla="*/ 447675 w 1109663"/>
                <a:gd name="connsiteY8" fmla="*/ 19050 h 838200"/>
                <a:gd name="connsiteX9" fmla="*/ 280988 w 1109663"/>
                <a:gd name="connsiteY9" fmla="*/ 57150 h 838200"/>
                <a:gd name="connsiteX10" fmla="*/ 119063 w 1109663"/>
                <a:gd name="connsiteY10" fmla="*/ 71437 h 838200"/>
                <a:gd name="connsiteX11" fmla="*/ 0 w 1109663"/>
                <a:gd name="connsiteY11" fmla="*/ 114300 h 838200"/>
                <a:gd name="connsiteX12" fmla="*/ 19050 w 1109663"/>
                <a:gd name="connsiteY12" fmla="*/ 161925 h 838200"/>
                <a:gd name="connsiteX13" fmla="*/ 23813 w 1109663"/>
                <a:gd name="connsiteY13" fmla="*/ 195262 h 838200"/>
                <a:gd name="connsiteX14" fmla="*/ 166688 w 1109663"/>
                <a:gd name="connsiteY14" fmla="*/ 252412 h 838200"/>
                <a:gd name="connsiteX15" fmla="*/ 338138 w 1109663"/>
                <a:gd name="connsiteY15" fmla="*/ 342900 h 838200"/>
                <a:gd name="connsiteX16" fmla="*/ 452438 w 1109663"/>
                <a:gd name="connsiteY16" fmla="*/ 423862 h 838200"/>
                <a:gd name="connsiteX17" fmla="*/ 538163 w 1109663"/>
                <a:gd name="connsiteY17" fmla="*/ 500062 h 838200"/>
                <a:gd name="connsiteX18" fmla="*/ 540544 w 1109663"/>
                <a:gd name="connsiteY18" fmla="*/ 561975 h 838200"/>
                <a:gd name="connsiteX19" fmla="*/ 507206 w 1109663"/>
                <a:gd name="connsiteY19" fmla="*/ 590550 h 838200"/>
                <a:gd name="connsiteX20" fmla="*/ 528638 w 1109663"/>
                <a:gd name="connsiteY20" fmla="*/ 652462 h 838200"/>
                <a:gd name="connsiteX21" fmla="*/ 571500 w 1109663"/>
                <a:gd name="connsiteY21" fmla="*/ 742949 h 838200"/>
                <a:gd name="connsiteX22" fmla="*/ 571500 w 1109663"/>
                <a:gd name="connsiteY22" fmla="*/ 838200 h 838200"/>
                <a:gd name="connsiteX0" fmla="*/ 571500 w 1109664"/>
                <a:gd name="connsiteY0" fmla="*/ 838200 h 838200"/>
                <a:gd name="connsiteX1" fmla="*/ 838200 w 1109664"/>
                <a:gd name="connsiteY1" fmla="*/ 809625 h 838200"/>
                <a:gd name="connsiteX2" fmla="*/ 1109664 w 1109664"/>
                <a:gd name="connsiteY2" fmla="*/ 590550 h 838200"/>
                <a:gd name="connsiteX3" fmla="*/ 1009650 w 1109664"/>
                <a:gd name="connsiteY3" fmla="*/ 600075 h 838200"/>
                <a:gd name="connsiteX4" fmla="*/ 952500 w 1109664"/>
                <a:gd name="connsiteY4" fmla="*/ 476250 h 838200"/>
                <a:gd name="connsiteX5" fmla="*/ 766763 w 1109664"/>
                <a:gd name="connsiteY5" fmla="*/ 228600 h 838200"/>
                <a:gd name="connsiteX6" fmla="*/ 671513 w 1109664"/>
                <a:gd name="connsiteY6" fmla="*/ 119062 h 838200"/>
                <a:gd name="connsiteX7" fmla="*/ 604838 w 1109664"/>
                <a:gd name="connsiteY7" fmla="*/ 0 h 838200"/>
                <a:gd name="connsiteX8" fmla="*/ 447675 w 1109664"/>
                <a:gd name="connsiteY8" fmla="*/ 19050 h 838200"/>
                <a:gd name="connsiteX9" fmla="*/ 280988 w 1109664"/>
                <a:gd name="connsiteY9" fmla="*/ 57150 h 838200"/>
                <a:gd name="connsiteX10" fmla="*/ 119063 w 1109664"/>
                <a:gd name="connsiteY10" fmla="*/ 71437 h 838200"/>
                <a:gd name="connsiteX11" fmla="*/ 0 w 1109664"/>
                <a:gd name="connsiteY11" fmla="*/ 114300 h 838200"/>
                <a:gd name="connsiteX12" fmla="*/ 19050 w 1109664"/>
                <a:gd name="connsiteY12" fmla="*/ 161925 h 838200"/>
                <a:gd name="connsiteX13" fmla="*/ 23813 w 1109664"/>
                <a:gd name="connsiteY13" fmla="*/ 195262 h 838200"/>
                <a:gd name="connsiteX14" fmla="*/ 166688 w 1109664"/>
                <a:gd name="connsiteY14" fmla="*/ 252412 h 838200"/>
                <a:gd name="connsiteX15" fmla="*/ 338138 w 1109664"/>
                <a:gd name="connsiteY15" fmla="*/ 342900 h 838200"/>
                <a:gd name="connsiteX16" fmla="*/ 452438 w 1109664"/>
                <a:gd name="connsiteY16" fmla="*/ 423862 h 838200"/>
                <a:gd name="connsiteX17" fmla="*/ 538163 w 1109664"/>
                <a:gd name="connsiteY17" fmla="*/ 500062 h 838200"/>
                <a:gd name="connsiteX18" fmla="*/ 540544 w 1109664"/>
                <a:gd name="connsiteY18" fmla="*/ 561975 h 838200"/>
                <a:gd name="connsiteX19" fmla="*/ 507206 w 1109664"/>
                <a:gd name="connsiteY19" fmla="*/ 590550 h 838200"/>
                <a:gd name="connsiteX20" fmla="*/ 528638 w 1109664"/>
                <a:gd name="connsiteY20" fmla="*/ 652462 h 838200"/>
                <a:gd name="connsiteX21" fmla="*/ 571500 w 1109664"/>
                <a:gd name="connsiteY21" fmla="*/ 742949 h 838200"/>
                <a:gd name="connsiteX22" fmla="*/ 571500 w 1109664"/>
                <a:gd name="connsiteY22" fmla="*/ 838200 h 838200"/>
                <a:gd name="connsiteX0" fmla="*/ 571500 w 1109664"/>
                <a:gd name="connsiteY0" fmla="*/ 838200 h 838200"/>
                <a:gd name="connsiteX1" fmla="*/ 838200 w 1109664"/>
                <a:gd name="connsiteY1" fmla="*/ 809625 h 838200"/>
                <a:gd name="connsiteX2" fmla="*/ 1109664 w 1109664"/>
                <a:gd name="connsiteY2" fmla="*/ 590550 h 838200"/>
                <a:gd name="connsiteX3" fmla="*/ 1016794 w 1109664"/>
                <a:gd name="connsiteY3" fmla="*/ 481366 h 838200"/>
                <a:gd name="connsiteX4" fmla="*/ 952500 w 1109664"/>
                <a:gd name="connsiteY4" fmla="*/ 476250 h 838200"/>
                <a:gd name="connsiteX5" fmla="*/ 766763 w 1109664"/>
                <a:gd name="connsiteY5" fmla="*/ 228600 h 838200"/>
                <a:gd name="connsiteX6" fmla="*/ 671513 w 1109664"/>
                <a:gd name="connsiteY6" fmla="*/ 119062 h 838200"/>
                <a:gd name="connsiteX7" fmla="*/ 604838 w 1109664"/>
                <a:gd name="connsiteY7" fmla="*/ 0 h 838200"/>
                <a:gd name="connsiteX8" fmla="*/ 447675 w 1109664"/>
                <a:gd name="connsiteY8" fmla="*/ 19050 h 838200"/>
                <a:gd name="connsiteX9" fmla="*/ 280988 w 1109664"/>
                <a:gd name="connsiteY9" fmla="*/ 57150 h 838200"/>
                <a:gd name="connsiteX10" fmla="*/ 119063 w 1109664"/>
                <a:gd name="connsiteY10" fmla="*/ 71437 h 838200"/>
                <a:gd name="connsiteX11" fmla="*/ 0 w 1109664"/>
                <a:gd name="connsiteY11" fmla="*/ 114300 h 838200"/>
                <a:gd name="connsiteX12" fmla="*/ 19050 w 1109664"/>
                <a:gd name="connsiteY12" fmla="*/ 161925 h 838200"/>
                <a:gd name="connsiteX13" fmla="*/ 23813 w 1109664"/>
                <a:gd name="connsiteY13" fmla="*/ 195262 h 838200"/>
                <a:gd name="connsiteX14" fmla="*/ 166688 w 1109664"/>
                <a:gd name="connsiteY14" fmla="*/ 252412 h 838200"/>
                <a:gd name="connsiteX15" fmla="*/ 338138 w 1109664"/>
                <a:gd name="connsiteY15" fmla="*/ 342900 h 838200"/>
                <a:gd name="connsiteX16" fmla="*/ 452438 w 1109664"/>
                <a:gd name="connsiteY16" fmla="*/ 423862 h 838200"/>
                <a:gd name="connsiteX17" fmla="*/ 538163 w 1109664"/>
                <a:gd name="connsiteY17" fmla="*/ 500062 h 838200"/>
                <a:gd name="connsiteX18" fmla="*/ 540544 w 1109664"/>
                <a:gd name="connsiteY18" fmla="*/ 561975 h 838200"/>
                <a:gd name="connsiteX19" fmla="*/ 507206 w 1109664"/>
                <a:gd name="connsiteY19" fmla="*/ 590550 h 838200"/>
                <a:gd name="connsiteX20" fmla="*/ 528638 w 1109664"/>
                <a:gd name="connsiteY20" fmla="*/ 652462 h 838200"/>
                <a:gd name="connsiteX21" fmla="*/ 571500 w 1109664"/>
                <a:gd name="connsiteY21" fmla="*/ 742949 h 838200"/>
                <a:gd name="connsiteX22" fmla="*/ 571500 w 1109664"/>
                <a:gd name="connsiteY22" fmla="*/ 838200 h 838200"/>
                <a:gd name="connsiteX0" fmla="*/ 571500 w 1109664"/>
                <a:gd name="connsiteY0" fmla="*/ 838200 h 838200"/>
                <a:gd name="connsiteX1" fmla="*/ 838200 w 1109664"/>
                <a:gd name="connsiteY1" fmla="*/ 809625 h 838200"/>
                <a:gd name="connsiteX2" fmla="*/ 1109664 w 1109664"/>
                <a:gd name="connsiteY2" fmla="*/ 590550 h 838200"/>
                <a:gd name="connsiteX3" fmla="*/ 1016794 w 1109664"/>
                <a:gd name="connsiteY3" fmla="*/ 481366 h 838200"/>
                <a:gd name="connsiteX4" fmla="*/ 947738 w 1109664"/>
                <a:gd name="connsiteY4" fmla="*/ 372095 h 838200"/>
                <a:gd name="connsiteX5" fmla="*/ 766763 w 1109664"/>
                <a:gd name="connsiteY5" fmla="*/ 228600 h 838200"/>
                <a:gd name="connsiteX6" fmla="*/ 671513 w 1109664"/>
                <a:gd name="connsiteY6" fmla="*/ 119062 h 838200"/>
                <a:gd name="connsiteX7" fmla="*/ 604838 w 1109664"/>
                <a:gd name="connsiteY7" fmla="*/ 0 h 838200"/>
                <a:gd name="connsiteX8" fmla="*/ 447675 w 1109664"/>
                <a:gd name="connsiteY8" fmla="*/ 19050 h 838200"/>
                <a:gd name="connsiteX9" fmla="*/ 280988 w 1109664"/>
                <a:gd name="connsiteY9" fmla="*/ 57150 h 838200"/>
                <a:gd name="connsiteX10" fmla="*/ 119063 w 1109664"/>
                <a:gd name="connsiteY10" fmla="*/ 71437 h 838200"/>
                <a:gd name="connsiteX11" fmla="*/ 0 w 1109664"/>
                <a:gd name="connsiteY11" fmla="*/ 114300 h 838200"/>
                <a:gd name="connsiteX12" fmla="*/ 19050 w 1109664"/>
                <a:gd name="connsiteY12" fmla="*/ 161925 h 838200"/>
                <a:gd name="connsiteX13" fmla="*/ 23813 w 1109664"/>
                <a:gd name="connsiteY13" fmla="*/ 195262 h 838200"/>
                <a:gd name="connsiteX14" fmla="*/ 166688 w 1109664"/>
                <a:gd name="connsiteY14" fmla="*/ 252412 h 838200"/>
                <a:gd name="connsiteX15" fmla="*/ 338138 w 1109664"/>
                <a:gd name="connsiteY15" fmla="*/ 342900 h 838200"/>
                <a:gd name="connsiteX16" fmla="*/ 452438 w 1109664"/>
                <a:gd name="connsiteY16" fmla="*/ 423862 h 838200"/>
                <a:gd name="connsiteX17" fmla="*/ 538163 w 1109664"/>
                <a:gd name="connsiteY17" fmla="*/ 500062 h 838200"/>
                <a:gd name="connsiteX18" fmla="*/ 540544 w 1109664"/>
                <a:gd name="connsiteY18" fmla="*/ 561975 h 838200"/>
                <a:gd name="connsiteX19" fmla="*/ 507206 w 1109664"/>
                <a:gd name="connsiteY19" fmla="*/ 590550 h 838200"/>
                <a:gd name="connsiteX20" fmla="*/ 528638 w 1109664"/>
                <a:gd name="connsiteY20" fmla="*/ 652462 h 838200"/>
                <a:gd name="connsiteX21" fmla="*/ 571500 w 1109664"/>
                <a:gd name="connsiteY21" fmla="*/ 742949 h 838200"/>
                <a:gd name="connsiteX22" fmla="*/ 571500 w 1109664"/>
                <a:gd name="connsiteY22" fmla="*/ 838200 h 838200"/>
                <a:gd name="connsiteX0" fmla="*/ 571500 w 1109664"/>
                <a:gd name="connsiteY0" fmla="*/ 838200 h 838200"/>
                <a:gd name="connsiteX1" fmla="*/ 838200 w 1109664"/>
                <a:gd name="connsiteY1" fmla="*/ 809625 h 838200"/>
                <a:gd name="connsiteX2" fmla="*/ 1109664 w 1109664"/>
                <a:gd name="connsiteY2" fmla="*/ 590550 h 838200"/>
                <a:gd name="connsiteX3" fmla="*/ 1016794 w 1109664"/>
                <a:gd name="connsiteY3" fmla="*/ 481366 h 838200"/>
                <a:gd name="connsiteX4" fmla="*/ 947738 w 1109664"/>
                <a:gd name="connsiteY4" fmla="*/ 372095 h 838200"/>
                <a:gd name="connsiteX5" fmla="*/ 771525 w 1109664"/>
                <a:gd name="connsiteY5" fmla="*/ 190993 h 838200"/>
                <a:gd name="connsiteX6" fmla="*/ 671513 w 1109664"/>
                <a:gd name="connsiteY6" fmla="*/ 119062 h 838200"/>
                <a:gd name="connsiteX7" fmla="*/ 604838 w 1109664"/>
                <a:gd name="connsiteY7" fmla="*/ 0 h 838200"/>
                <a:gd name="connsiteX8" fmla="*/ 447675 w 1109664"/>
                <a:gd name="connsiteY8" fmla="*/ 19050 h 838200"/>
                <a:gd name="connsiteX9" fmla="*/ 280988 w 1109664"/>
                <a:gd name="connsiteY9" fmla="*/ 57150 h 838200"/>
                <a:gd name="connsiteX10" fmla="*/ 119063 w 1109664"/>
                <a:gd name="connsiteY10" fmla="*/ 71437 h 838200"/>
                <a:gd name="connsiteX11" fmla="*/ 0 w 1109664"/>
                <a:gd name="connsiteY11" fmla="*/ 114300 h 838200"/>
                <a:gd name="connsiteX12" fmla="*/ 19050 w 1109664"/>
                <a:gd name="connsiteY12" fmla="*/ 161925 h 838200"/>
                <a:gd name="connsiteX13" fmla="*/ 23813 w 1109664"/>
                <a:gd name="connsiteY13" fmla="*/ 195262 h 838200"/>
                <a:gd name="connsiteX14" fmla="*/ 166688 w 1109664"/>
                <a:gd name="connsiteY14" fmla="*/ 252412 h 838200"/>
                <a:gd name="connsiteX15" fmla="*/ 338138 w 1109664"/>
                <a:gd name="connsiteY15" fmla="*/ 342900 h 838200"/>
                <a:gd name="connsiteX16" fmla="*/ 452438 w 1109664"/>
                <a:gd name="connsiteY16" fmla="*/ 423862 h 838200"/>
                <a:gd name="connsiteX17" fmla="*/ 538163 w 1109664"/>
                <a:gd name="connsiteY17" fmla="*/ 500062 h 838200"/>
                <a:gd name="connsiteX18" fmla="*/ 540544 w 1109664"/>
                <a:gd name="connsiteY18" fmla="*/ 561975 h 838200"/>
                <a:gd name="connsiteX19" fmla="*/ 507206 w 1109664"/>
                <a:gd name="connsiteY19" fmla="*/ 590550 h 838200"/>
                <a:gd name="connsiteX20" fmla="*/ 528638 w 1109664"/>
                <a:gd name="connsiteY20" fmla="*/ 652462 h 838200"/>
                <a:gd name="connsiteX21" fmla="*/ 571500 w 1109664"/>
                <a:gd name="connsiteY21" fmla="*/ 742949 h 838200"/>
                <a:gd name="connsiteX22" fmla="*/ 571500 w 1109664"/>
                <a:gd name="connsiteY22" fmla="*/ 838200 h 838200"/>
                <a:gd name="connsiteX0" fmla="*/ 571500 w 1109664"/>
                <a:gd name="connsiteY0" fmla="*/ 838200 h 838200"/>
                <a:gd name="connsiteX1" fmla="*/ 838200 w 1109664"/>
                <a:gd name="connsiteY1" fmla="*/ 809625 h 838200"/>
                <a:gd name="connsiteX2" fmla="*/ 1109664 w 1109664"/>
                <a:gd name="connsiteY2" fmla="*/ 590550 h 838200"/>
                <a:gd name="connsiteX3" fmla="*/ 1016794 w 1109664"/>
                <a:gd name="connsiteY3" fmla="*/ 481366 h 838200"/>
                <a:gd name="connsiteX4" fmla="*/ 947738 w 1109664"/>
                <a:gd name="connsiteY4" fmla="*/ 372095 h 838200"/>
                <a:gd name="connsiteX5" fmla="*/ 771525 w 1109664"/>
                <a:gd name="connsiteY5" fmla="*/ 190993 h 838200"/>
                <a:gd name="connsiteX6" fmla="*/ 671461 w 1109664"/>
                <a:gd name="connsiteY6" fmla="*/ 64024 h 838200"/>
                <a:gd name="connsiteX7" fmla="*/ 604838 w 1109664"/>
                <a:gd name="connsiteY7" fmla="*/ 0 h 838200"/>
                <a:gd name="connsiteX8" fmla="*/ 447675 w 1109664"/>
                <a:gd name="connsiteY8" fmla="*/ 19050 h 838200"/>
                <a:gd name="connsiteX9" fmla="*/ 280988 w 1109664"/>
                <a:gd name="connsiteY9" fmla="*/ 57150 h 838200"/>
                <a:gd name="connsiteX10" fmla="*/ 119063 w 1109664"/>
                <a:gd name="connsiteY10" fmla="*/ 71437 h 838200"/>
                <a:gd name="connsiteX11" fmla="*/ 0 w 1109664"/>
                <a:gd name="connsiteY11" fmla="*/ 114300 h 838200"/>
                <a:gd name="connsiteX12" fmla="*/ 19050 w 1109664"/>
                <a:gd name="connsiteY12" fmla="*/ 161925 h 838200"/>
                <a:gd name="connsiteX13" fmla="*/ 23813 w 1109664"/>
                <a:gd name="connsiteY13" fmla="*/ 195262 h 838200"/>
                <a:gd name="connsiteX14" fmla="*/ 166688 w 1109664"/>
                <a:gd name="connsiteY14" fmla="*/ 252412 h 838200"/>
                <a:gd name="connsiteX15" fmla="*/ 338138 w 1109664"/>
                <a:gd name="connsiteY15" fmla="*/ 342900 h 838200"/>
                <a:gd name="connsiteX16" fmla="*/ 452438 w 1109664"/>
                <a:gd name="connsiteY16" fmla="*/ 423862 h 838200"/>
                <a:gd name="connsiteX17" fmla="*/ 538163 w 1109664"/>
                <a:gd name="connsiteY17" fmla="*/ 500062 h 838200"/>
                <a:gd name="connsiteX18" fmla="*/ 540544 w 1109664"/>
                <a:gd name="connsiteY18" fmla="*/ 561975 h 838200"/>
                <a:gd name="connsiteX19" fmla="*/ 507206 w 1109664"/>
                <a:gd name="connsiteY19" fmla="*/ 590550 h 838200"/>
                <a:gd name="connsiteX20" fmla="*/ 528638 w 1109664"/>
                <a:gd name="connsiteY20" fmla="*/ 652462 h 838200"/>
                <a:gd name="connsiteX21" fmla="*/ 571500 w 1109664"/>
                <a:gd name="connsiteY21" fmla="*/ 742949 h 838200"/>
                <a:gd name="connsiteX22" fmla="*/ 571500 w 1109664"/>
                <a:gd name="connsiteY22" fmla="*/ 838200 h 838200"/>
                <a:gd name="connsiteX0" fmla="*/ 571500 w 1109664"/>
                <a:gd name="connsiteY0" fmla="*/ 838200 h 838200"/>
                <a:gd name="connsiteX1" fmla="*/ 671461 w 1109664"/>
                <a:gd name="connsiteY1" fmla="*/ 724254 h 838200"/>
                <a:gd name="connsiteX2" fmla="*/ 1109664 w 1109664"/>
                <a:gd name="connsiteY2" fmla="*/ 590550 h 838200"/>
                <a:gd name="connsiteX3" fmla="*/ 1016794 w 1109664"/>
                <a:gd name="connsiteY3" fmla="*/ 481366 h 838200"/>
                <a:gd name="connsiteX4" fmla="*/ 947738 w 1109664"/>
                <a:gd name="connsiteY4" fmla="*/ 372095 h 838200"/>
                <a:gd name="connsiteX5" fmla="*/ 771525 w 1109664"/>
                <a:gd name="connsiteY5" fmla="*/ 190993 h 838200"/>
                <a:gd name="connsiteX6" fmla="*/ 671461 w 1109664"/>
                <a:gd name="connsiteY6" fmla="*/ 64024 h 838200"/>
                <a:gd name="connsiteX7" fmla="*/ 604838 w 1109664"/>
                <a:gd name="connsiteY7" fmla="*/ 0 h 838200"/>
                <a:gd name="connsiteX8" fmla="*/ 447675 w 1109664"/>
                <a:gd name="connsiteY8" fmla="*/ 19050 h 838200"/>
                <a:gd name="connsiteX9" fmla="*/ 280988 w 1109664"/>
                <a:gd name="connsiteY9" fmla="*/ 57150 h 838200"/>
                <a:gd name="connsiteX10" fmla="*/ 119063 w 1109664"/>
                <a:gd name="connsiteY10" fmla="*/ 71437 h 838200"/>
                <a:gd name="connsiteX11" fmla="*/ 0 w 1109664"/>
                <a:gd name="connsiteY11" fmla="*/ 114300 h 838200"/>
                <a:gd name="connsiteX12" fmla="*/ 19050 w 1109664"/>
                <a:gd name="connsiteY12" fmla="*/ 161925 h 838200"/>
                <a:gd name="connsiteX13" fmla="*/ 23813 w 1109664"/>
                <a:gd name="connsiteY13" fmla="*/ 195262 h 838200"/>
                <a:gd name="connsiteX14" fmla="*/ 166688 w 1109664"/>
                <a:gd name="connsiteY14" fmla="*/ 252412 h 838200"/>
                <a:gd name="connsiteX15" fmla="*/ 338138 w 1109664"/>
                <a:gd name="connsiteY15" fmla="*/ 342900 h 838200"/>
                <a:gd name="connsiteX16" fmla="*/ 452438 w 1109664"/>
                <a:gd name="connsiteY16" fmla="*/ 423862 h 838200"/>
                <a:gd name="connsiteX17" fmla="*/ 538163 w 1109664"/>
                <a:gd name="connsiteY17" fmla="*/ 500062 h 838200"/>
                <a:gd name="connsiteX18" fmla="*/ 540544 w 1109664"/>
                <a:gd name="connsiteY18" fmla="*/ 561975 h 838200"/>
                <a:gd name="connsiteX19" fmla="*/ 507206 w 1109664"/>
                <a:gd name="connsiteY19" fmla="*/ 590550 h 838200"/>
                <a:gd name="connsiteX20" fmla="*/ 528638 w 1109664"/>
                <a:gd name="connsiteY20" fmla="*/ 652462 h 838200"/>
                <a:gd name="connsiteX21" fmla="*/ 571500 w 1109664"/>
                <a:gd name="connsiteY21" fmla="*/ 742949 h 838200"/>
                <a:gd name="connsiteX22" fmla="*/ 571500 w 1109664"/>
                <a:gd name="connsiteY22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771524 h 838200"/>
                <a:gd name="connsiteX2" fmla="*/ 1109664 w 1109664"/>
                <a:gd name="connsiteY2" fmla="*/ 590550 h 838200"/>
                <a:gd name="connsiteX3" fmla="*/ 1016794 w 1109664"/>
                <a:gd name="connsiteY3" fmla="*/ 481366 h 838200"/>
                <a:gd name="connsiteX4" fmla="*/ 947738 w 1109664"/>
                <a:gd name="connsiteY4" fmla="*/ 372095 h 838200"/>
                <a:gd name="connsiteX5" fmla="*/ 771525 w 1109664"/>
                <a:gd name="connsiteY5" fmla="*/ 190993 h 838200"/>
                <a:gd name="connsiteX6" fmla="*/ 671461 w 1109664"/>
                <a:gd name="connsiteY6" fmla="*/ 64024 h 838200"/>
                <a:gd name="connsiteX7" fmla="*/ 604838 w 1109664"/>
                <a:gd name="connsiteY7" fmla="*/ 0 h 838200"/>
                <a:gd name="connsiteX8" fmla="*/ 447675 w 1109664"/>
                <a:gd name="connsiteY8" fmla="*/ 19050 h 838200"/>
                <a:gd name="connsiteX9" fmla="*/ 280988 w 1109664"/>
                <a:gd name="connsiteY9" fmla="*/ 57150 h 838200"/>
                <a:gd name="connsiteX10" fmla="*/ 119063 w 1109664"/>
                <a:gd name="connsiteY10" fmla="*/ 71437 h 838200"/>
                <a:gd name="connsiteX11" fmla="*/ 0 w 1109664"/>
                <a:gd name="connsiteY11" fmla="*/ 114300 h 838200"/>
                <a:gd name="connsiteX12" fmla="*/ 19050 w 1109664"/>
                <a:gd name="connsiteY12" fmla="*/ 161925 h 838200"/>
                <a:gd name="connsiteX13" fmla="*/ 23813 w 1109664"/>
                <a:gd name="connsiteY13" fmla="*/ 195262 h 838200"/>
                <a:gd name="connsiteX14" fmla="*/ 166688 w 1109664"/>
                <a:gd name="connsiteY14" fmla="*/ 252412 h 838200"/>
                <a:gd name="connsiteX15" fmla="*/ 338138 w 1109664"/>
                <a:gd name="connsiteY15" fmla="*/ 342900 h 838200"/>
                <a:gd name="connsiteX16" fmla="*/ 452438 w 1109664"/>
                <a:gd name="connsiteY16" fmla="*/ 423862 h 838200"/>
                <a:gd name="connsiteX17" fmla="*/ 538163 w 1109664"/>
                <a:gd name="connsiteY17" fmla="*/ 500062 h 838200"/>
                <a:gd name="connsiteX18" fmla="*/ 540544 w 1109664"/>
                <a:gd name="connsiteY18" fmla="*/ 561975 h 838200"/>
                <a:gd name="connsiteX19" fmla="*/ 507206 w 1109664"/>
                <a:gd name="connsiteY19" fmla="*/ 590550 h 838200"/>
                <a:gd name="connsiteX20" fmla="*/ 528638 w 1109664"/>
                <a:gd name="connsiteY20" fmla="*/ 652462 h 838200"/>
                <a:gd name="connsiteX21" fmla="*/ 571500 w 1109664"/>
                <a:gd name="connsiteY21" fmla="*/ 742949 h 838200"/>
                <a:gd name="connsiteX22" fmla="*/ 571500 w 1109664"/>
                <a:gd name="connsiteY22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771524 h 838200"/>
                <a:gd name="connsiteX2" fmla="*/ 897681 w 1109664"/>
                <a:gd name="connsiteY2" fmla="*/ 690916 h 838200"/>
                <a:gd name="connsiteX3" fmla="*/ 1109664 w 1109664"/>
                <a:gd name="connsiteY3" fmla="*/ 590550 h 838200"/>
                <a:gd name="connsiteX4" fmla="*/ 1016794 w 1109664"/>
                <a:gd name="connsiteY4" fmla="*/ 481366 h 838200"/>
                <a:gd name="connsiteX5" fmla="*/ 947738 w 1109664"/>
                <a:gd name="connsiteY5" fmla="*/ 372095 h 838200"/>
                <a:gd name="connsiteX6" fmla="*/ 771525 w 1109664"/>
                <a:gd name="connsiteY6" fmla="*/ 190993 h 838200"/>
                <a:gd name="connsiteX7" fmla="*/ 671461 w 1109664"/>
                <a:gd name="connsiteY7" fmla="*/ 64024 h 838200"/>
                <a:gd name="connsiteX8" fmla="*/ 604838 w 1109664"/>
                <a:gd name="connsiteY8" fmla="*/ 0 h 838200"/>
                <a:gd name="connsiteX9" fmla="*/ 447675 w 1109664"/>
                <a:gd name="connsiteY9" fmla="*/ 19050 h 838200"/>
                <a:gd name="connsiteX10" fmla="*/ 280988 w 1109664"/>
                <a:gd name="connsiteY10" fmla="*/ 57150 h 838200"/>
                <a:gd name="connsiteX11" fmla="*/ 119063 w 1109664"/>
                <a:gd name="connsiteY11" fmla="*/ 71437 h 838200"/>
                <a:gd name="connsiteX12" fmla="*/ 0 w 1109664"/>
                <a:gd name="connsiteY12" fmla="*/ 114300 h 838200"/>
                <a:gd name="connsiteX13" fmla="*/ 19050 w 1109664"/>
                <a:gd name="connsiteY13" fmla="*/ 161925 h 838200"/>
                <a:gd name="connsiteX14" fmla="*/ 23813 w 1109664"/>
                <a:gd name="connsiteY14" fmla="*/ 195262 h 838200"/>
                <a:gd name="connsiteX15" fmla="*/ 166688 w 1109664"/>
                <a:gd name="connsiteY15" fmla="*/ 252412 h 838200"/>
                <a:gd name="connsiteX16" fmla="*/ 338138 w 1109664"/>
                <a:gd name="connsiteY16" fmla="*/ 342900 h 838200"/>
                <a:gd name="connsiteX17" fmla="*/ 452438 w 1109664"/>
                <a:gd name="connsiteY17" fmla="*/ 423862 h 838200"/>
                <a:gd name="connsiteX18" fmla="*/ 538163 w 1109664"/>
                <a:gd name="connsiteY18" fmla="*/ 500062 h 838200"/>
                <a:gd name="connsiteX19" fmla="*/ 540544 w 1109664"/>
                <a:gd name="connsiteY19" fmla="*/ 561975 h 838200"/>
                <a:gd name="connsiteX20" fmla="*/ 507206 w 1109664"/>
                <a:gd name="connsiteY20" fmla="*/ 590550 h 838200"/>
                <a:gd name="connsiteX21" fmla="*/ 528638 w 1109664"/>
                <a:gd name="connsiteY21" fmla="*/ 652462 h 838200"/>
                <a:gd name="connsiteX22" fmla="*/ 571500 w 1109664"/>
                <a:gd name="connsiteY22" fmla="*/ 742949 h 838200"/>
                <a:gd name="connsiteX23" fmla="*/ 571500 w 1109664"/>
                <a:gd name="connsiteY23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771524 h 838200"/>
                <a:gd name="connsiteX2" fmla="*/ 897681 w 1109664"/>
                <a:gd name="connsiteY2" fmla="*/ 690916 h 838200"/>
                <a:gd name="connsiteX3" fmla="*/ 945306 w 1109664"/>
                <a:gd name="connsiteY3" fmla="*/ 664722 h 838200"/>
                <a:gd name="connsiteX4" fmla="*/ 1109664 w 1109664"/>
                <a:gd name="connsiteY4" fmla="*/ 590550 h 838200"/>
                <a:gd name="connsiteX5" fmla="*/ 1016794 w 1109664"/>
                <a:gd name="connsiteY5" fmla="*/ 481366 h 838200"/>
                <a:gd name="connsiteX6" fmla="*/ 947738 w 1109664"/>
                <a:gd name="connsiteY6" fmla="*/ 372095 h 838200"/>
                <a:gd name="connsiteX7" fmla="*/ 771525 w 1109664"/>
                <a:gd name="connsiteY7" fmla="*/ 190993 h 838200"/>
                <a:gd name="connsiteX8" fmla="*/ 671461 w 1109664"/>
                <a:gd name="connsiteY8" fmla="*/ 64024 h 838200"/>
                <a:gd name="connsiteX9" fmla="*/ 604838 w 1109664"/>
                <a:gd name="connsiteY9" fmla="*/ 0 h 838200"/>
                <a:gd name="connsiteX10" fmla="*/ 447675 w 1109664"/>
                <a:gd name="connsiteY10" fmla="*/ 19050 h 838200"/>
                <a:gd name="connsiteX11" fmla="*/ 280988 w 1109664"/>
                <a:gd name="connsiteY11" fmla="*/ 57150 h 838200"/>
                <a:gd name="connsiteX12" fmla="*/ 119063 w 1109664"/>
                <a:gd name="connsiteY12" fmla="*/ 71437 h 838200"/>
                <a:gd name="connsiteX13" fmla="*/ 0 w 1109664"/>
                <a:gd name="connsiteY13" fmla="*/ 114300 h 838200"/>
                <a:gd name="connsiteX14" fmla="*/ 19050 w 1109664"/>
                <a:gd name="connsiteY14" fmla="*/ 161925 h 838200"/>
                <a:gd name="connsiteX15" fmla="*/ 23813 w 1109664"/>
                <a:gd name="connsiteY15" fmla="*/ 195262 h 838200"/>
                <a:gd name="connsiteX16" fmla="*/ 166688 w 1109664"/>
                <a:gd name="connsiteY16" fmla="*/ 252412 h 838200"/>
                <a:gd name="connsiteX17" fmla="*/ 338138 w 1109664"/>
                <a:gd name="connsiteY17" fmla="*/ 342900 h 838200"/>
                <a:gd name="connsiteX18" fmla="*/ 452438 w 1109664"/>
                <a:gd name="connsiteY18" fmla="*/ 423862 h 838200"/>
                <a:gd name="connsiteX19" fmla="*/ 538163 w 1109664"/>
                <a:gd name="connsiteY19" fmla="*/ 500062 h 838200"/>
                <a:gd name="connsiteX20" fmla="*/ 540544 w 1109664"/>
                <a:gd name="connsiteY20" fmla="*/ 561975 h 838200"/>
                <a:gd name="connsiteX21" fmla="*/ 507206 w 1109664"/>
                <a:gd name="connsiteY21" fmla="*/ 590550 h 838200"/>
                <a:gd name="connsiteX22" fmla="*/ 528638 w 1109664"/>
                <a:gd name="connsiteY22" fmla="*/ 652462 h 838200"/>
                <a:gd name="connsiteX23" fmla="*/ 571500 w 1109664"/>
                <a:gd name="connsiteY23" fmla="*/ 742949 h 838200"/>
                <a:gd name="connsiteX24" fmla="*/ 571500 w 1109664"/>
                <a:gd name="connsiteY24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771524 h 838200"/>
                <a:gd name="connsiteX2" fmla="*/ 897681 w 1109664"/>
                <a:gd name="connsiteY2" fmla="*/ 690916 h 838200"/>
                <a:gd name="connsiteX3" fmla="*/ 945306 w 1109664"/>
                <a:gd name="connsiteY3" fmla="*/ 664722 h 838200"/>
                <a:gd name="connsiteX4" fmla="*/ 1109664 w 1109664"/>
                <a:gd name="connsiteY4" fmla="*/ 590550 h 838200"/>
                <a:gd name="connsiteX5" fmla="*/ 1011981 w 1109664"/>
                <a:gd name="connsiteY5" fmla="*/ 633766 h 838200"/>
                <a:gd name="connsiteX6" fmla="*/ 1016794 w 1109664"/>
                <a:gd name="connsiteY6" fmla="*/ 481366 h 838200"/>
                <a:gd name="connsiteX7" fmla="*/ 947738 w 1109664"/>
                <a:gd name="connsiteY7" fmla="*/ 372095 h 838200"/>
                <a:gd name="connsiteX8" fmla="*/ 771525 w 1109664"/>
                <a:gd name="connsiteY8" fmla="*/ 190993 h 838200"/>
                <a:gd name="connsiteX9" fmla="*/ 671461 w 1109664"/>
                <a:gd name="connsiteY9" fmla="*/ 64024 h 838200"/>
                <a:gd name="connsiteX10" fmla="*/ 604838 w 1109664"/>
                <a:gd name="connsiteY10" fmla="*/ 0 h 838200"/>
                <a:gd name="connsiteX11" fmla="*/ 447675 w 1109664"/>
                <a:gd name="connsiteY11" fmla="*/ 19050 h 838200"/>
                <a:gd name="connsiteX12" fmla="*/ 280988 w 1109664"/>
                <a:gd name="connsiteY12" fmla="*/ 57150 h 838200"/>
                <a:gd name="connsiteX13" fmla="*/ 119063 w 1109664"/>
                <a:gd name="connsiteY13" fmla="*/ 71437 h 838200"/>
                <a:gd name="connsiteX14" fmla="*/ 0 w 1109664"/>
                <a:gd name="connsiteY14" fmla="*/ 114300 h 838200"/>
                <a:gd name="connsiteX15" fmla="*/ 19050 w 1109664"/>
                <a:gd name="connsiteY15" fmla="*/ 161925 h 838200"/>
                <a:gd name="connsiteX16" fmla="*/ 23813 w 1109664"/>
                <a:gd name="connsiteY16" fmla="*/ 195262 h 838200"/>
                <a:gd name="connsiteX17" fmla="*/ 166688 w 1109664"/>
                <a:gd name="connsiteY17" fmla="*/ 252412 h 838200"/>
                <a:gd name="connsiteX18" fmla="*/ 338138 w 1109664"/>
                <a:gd name="connsiteY18" fmla="*/ 342900 h 838200"/>
                <a:gd name="connsiteX19" fmla="*/ 452438 w 1109664"/>
                <a:gd name="connsiteY19" fmla="*/ 423862 h 838200"/>
                <a:gd name="connsiteX20" fmla="*/ 538163 w 1109664"/>
                <a:gd name="connsiteY20" fmla="*/ 500062 h 838200"/>
                <a:gd name="connsiteX21" fmla="*/ 540544 w 1109664"/>
                <a:gd name="connsiteY21" fmla="*/ 561975 h 838200"/>
                <a:gd name="connsiteX22" fmla="*/ 507206 w 1109664"/>
                <a:gd name="connsiteY22" fmla="*/ 590550 h 838200"/>
                <a:gd name="connsiteX23" fmla="*/ 528638 w 1109664"/>
                <a:gd name="connsiteY23" fmla="*/ 652462 h 838200"/>
                <a:gd name="connsiteX24" fmla="*/ 571500 w 1109664"/>
                <a:gd name="connsiteY24" fmla="*/ 742949 h 838200"/>
                <a:gd name="connsiteX25" fmla="*/ 571500 w 1109664"/>
                <a:gd name="connsiteY25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771524 h 838200"/>
                <a:gd name="connsiteX2" fmla="*/ 897681 w 1109664"/>
                <a:gd name="connsiteY2" fmla="*/ 690916 h 838200"/>
                <a:gd name="connsiteX3" fmla="*/ 945306 w 1109664"/>
                <a:gd name="connsiteY3" fmla="*/ 664722 h 838200"/>
                <a:gd name="connsiteX4" fmla="*/ 1109664 w 1109664"/>
                <a:gd name="connsiteY4" fmla="*/ 590550 h 838200"/>
                <a:gd name="connsiteX5" fmla="*/ 1104899 w 1109664"/>
                <a:gd name="connsiteY5" fmla="*/ 590550 h 838200"/>
                <a:gd name="connsiteX6" fmla="*/ 1016794 w 1109664"/>
                <a:gd name="connsiteY6" fmla="*/ 481366 h 838200"/>
                <a:gd name="connsiteX7" fmla="*/ 947738 w 1109664"/>
                <a:gd name="connsiteY7" fmla="*/ 372095 h 838200"/>
                <a:gd name="connsiteX8" fmla="*/ 771525 w 1109664"/>
                <a:gd name="connsiteY8" fmla="*/ 190993 h 838200"/>
                <a:gd name="connsiteX9" fmla="*/ 671461 w 1109664"/>
                <a:gd name="connsiteY9" fmla="*/ 64024 h 838200"/>
                <a:gd name="connsiteX10" fmla="*/ 604838 w 1109664"/>
                <a:gd name="connsiteY10" fmla="*/ 0 h 838200"/>
                <a:gd name="connsiteX11" fmla="*/ 447675 w 1109664"/>
                <a:gd name="connsiteY11" fmla="*/ 19050 h 838200"/>
                <a:gd name="connsiteX12" fmla="*/ 280988 w 1109664"/>
                <a:gd name="connsiteY12" fmla="*/ 57150 h 838200"/>
                <a:gd name="connsiteX13" fmla="*/ 119063 w 1109664"/>
                <a:gd name="connsiteY13" fmla="*/ 71437 h 838200"/>
                <a:gd name="connsiteX14" fmla="*/ 0 w 1109664"/>
                <a:gd name="connsiteY14" fmla="*/ 114300 h 838200"/>
                <a:gd name="connsiteX15" fmla="*/ 19050 w 1109664"/>
                <a:gd name="connsiteY15" fmla="*/ 161925 h 838200"/>
                <a:gd name="connsiteX16" fmla="*/ 23813 w 1109664"/>
                <a:gd name="connsiteY16" fmla="*/ 195262 h 838200"/>
                <a:gd name="connsiteX17" fmla="*/ 166688 w 1109664"/>
                <a:gd name="connsiteY17" fmla="*/ 252412 h 838200"/>
                <a:gd name="connsiteX18" fmla="*/ 338138 w 1109664"/>
                <a:gd name="connsiteY18" fmla="*/ 342900 h 838200"/>
                <a:gd name="connsiteX19" fmla="*/ 452438 w 1109664"/>
                <a:gd name="connsiteY19" fmla="*/ 423862 h 838200"/>
                <a:gd name="connsiteX20" fmla="*/ 538163 w 1109664"/>
                <a:gd name="connsiteY20" fmla="*/ 500062 h 838200"/>
                <a:gd name="connsiteX21" fmla="*/ 540544 w 1109664"/>
                <a:gd name="connsiteY21" fmla="*/ 561975 h 838200"/>
                <a:gd name="connsiteX22" fmla="*/ 507206 w 1109664"/>
                <a:gd name="connsiteY22" fmla="*/ 590550 h 838200"/>
                <a:gd name="connsiteX23" fmla="*/ 528638 w 1109664"/>
                <a:gd name="connsiteY23" fmla="*/ 652462 h 838200"/>
                <a:gd name="connsiteX24" fmla="*/ 571500 w 1109664"/>
                <a:gd name="connsiteY24" fmla="*/ 742949 h 838200"/>
                <a:gd name="connsiteX25" fmla="*/ 571500 w 1109664"/>
                <a:gd name="connsiteY25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771524 h 838200"/>
                <a:gd name="connsiteX2" fmla="*/ 897681 w 1109664"/>
                <a:gd name="connsiteY2" fmla="*/ 690916 h 838200"/>
                <a:gd name="connsiteX3" fmla="*/ 945306 w 1109664"/>
                <a:gd name="connsiteY3" fmla="*/ 664722 h 838200"/>
                <a:gd name="connsiteX4" fmla="*/ 1028650 w 1109664"/>
                <a:gd name="connsiteY4" fmla="*/ 633766 h 838200"/>
                <a:gd name="connsiteX5" fmla="*/ 1109664 w 1109664"/>
                <a:gd name="connsiteY5" fmla="*/ 590550 h 838200"/>
                <a:gd name="connsiteX6" fmla="*/ 1104899 w 1109664"/>
                <a:gd name="connsiteY6" fmla="*/ 590550 h 838200"/>
                <a:gd name="connsiteX7" fmla="*/ 1016794 w 1109664"/>
                <a:gd name="connsiteY7" fmla="*/ 481366 h 838200"/>
                <a:gd name="connsiteX8" fmla="*/ 947738 w 1109664"/>
                <a:gd name="connsiteY8" fmla="*/ 372095 h 838200"/>
                <a:gd name="connsiteX9" fmla="*/ 771525 w 1109664"/>
                <a:gd name="connsiteY9" fmla="*/ 190993 h 838200"/>
                <a:gd name="connsiteX10" fmla="*/ 671461 w 1109664"/>
                <a:gd name="connsiteY10" fmla="*/ 64024 h 838200"/>
                <a:gd name="connsiteX11" fmla="*/ 604838 w 1109664"/>
                <a:gd name="connsiteY11" fmla="*/ 0 h 838200"/>
                <a:gd name="connsiteX12" fmla="*/ 447675 w 1109664"/>
                <a:gd name="connsiteY12" fmla="*/ 19050 h 838200"/>
                <a:gd name="connsiteX13" fmla="*/ 280988 w 1109664"/>
                <a:gd name="connsiteY13" fmla="*/ 57150 h 838200"/>
                <a:gd name="connsiteX14" fmla="*/ 119063 w 1109664"/>
                <a:gd name="connsiteY14" fmla="*/ 71437 h 838200"/>
                <a:gd name="connsiteX15" fmla="*/ 0 w 1109664"/>
                <a:gd name="connsiteY15" fmla="*/ 114300 h 838200"/>
                <a:gd name="connsiteX16" fmla="*/ 19050 w 1109664"/>
                <a:gd name="connsiteY16" fmla="*/ 161925 h 838200"/>
                <a:gd name="connsiteX17" fmla="*/ 23813 w 1109664"/>
                <a:gd name="connsiteY17" fmla="*/ 195262 h 838200"/>
                <a:gd name="connsiteX18" fmla="*/ 166688 w 1109664"/>
                <a:gd name="connsiteY18" fmla="*/ 252412 h 838200"/>
                <a:gd name="connsiteX19" fmla="*/ 338138 w 1109664"/>
                <a:gd name="connsiteY19" fmla="*/ 342900 h 838200"/>
                <a:gd name="connsiteX20" fmla="*/ 452438 w 1109664"/>
                <a:gd name="connsiteY20" fmla="*/ 423862 h 838200"/>
                <a:gd name="connsiteX21" fmla="*/ 538163 w 1109664"/>
                <a:gd name="connsiteY21" fmla="*/ 500062 h 838200"/>
                <a:gd name="connsiteX22" fmla="*/ 540544 w 1109664"/>
                <a:gd name="connsiteY22" fmla="*/ 561975 h 838200"/>
                <a:gd name="connsiteX23" fmla="*/ 507206 w 1109664"/>
                <a:gd name="connsiteY23" fmla="*/ 590550 h 838200"/>
                <a:gd name="connsiteX24" fmla="*/ 528638 w 1109664"/>
                <a:gd name="connsiteY24" fmla="*/ 652462 h 838200"/>
                <a:gd name="connsiteX25" fmla="*/ 571500 w 1109664"/>
                <a:gd name="connsiteY25" fmla="*/ 742949 h 838200"/>
                <a:gd name="connsiteX26" fmla="*/ 571500 w 1109664"/>
                <a:gd name="connsiteY26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771524 h 838200"/>
                <a:gd name="connsiteX2" fmla="*/ 857200 w 1109664"/>
                <a:gd name="connsiteY2" fmla="*/ 707585 h 838200"/>
                <a:gd name="connsiteX3" fmla="*/ 897681 w 1109664"/>
                <a:gd name="connsiteY3" fmla="*/ 690916 h 838200"/>
                <a:gd name="connsiteX4" fmla="*/ 945306 w 1109664"/>
                <a:gd name="connsiteY4" fmla="*/ 664722 h 838200"/>
                <a:gd name="connsiteX5" fmla="*/ 1028650 w 1109664"/>
                <a:gd name="connsiteY5" fmla="*/ 633766 h 838200"/>
                <a:gd name="connsiteX6" fmla="*/ 1109664 w 1109664"/>
                <a:gd name="connsiteY6" fmla="*/ 590550 h 838200"/>
                <a:gd name="connsiteX7" fmla="*/ 1104899 w 1109664"/>
                <a:gd name="connsiteY7" fmla="*/ 590550 h 838200"/>
                <a:gd name="connsiteX8" fmla="*/ 1016794 w 1109664"/>
                <a:gd name="connsiteY8" fmla="*/ 481366 h 838200"/>
                <a:gd name="connsiteX9" fmla="*/ 947738 w 1109664"/>
                <a:gd name="connsiteY9" fmla="*/ 372095 h 838200"/>
                <a:gd name="connsiteX10" fmla="*/ 771525 w 1109664"/>
                <a:gd name="connsiteY10" fmla="*/ 190993 h 838200"/>
                <a:gd name="connsiteX11" fmla="*/ 671461 w 1109664"/>
                <a:gd name="connsiteY11" fmla="*/ 64024 h 838200"/>
                <a:gd name="connsiteX12" fmla="*/ 604838 w 1109664"/>
                <a:gd name="connsiteY12" fmla="*/ 0 h 838200"/>
                <a:gd name="connsiteX13" fmla="*/ 447675 w 1109664"/>
                <a:gd name="connsiteY13" fmla="*/ 19050 h 838200"/>
                <a:gd name="connsiteX14" fmla="*/ 280988 w 1109664"/>
                <a:gd name="connsiteY14" fmla="*/ 57150 h 838200"/>
                <a:gd name="connsiteX15" fmla="*/ 119063 w 1109664"/>
                <a:gd name="connsiteY15" fmla="*/ 71437 h 838200"/>
                <a:gd name="connsiteX16" fmla="*/ 0 w 1109664"/>
                <a:gd name="connsiteY16" fmla="*/ 114300 h 838200"/>
                <a:gd name="connsiteX17" fmla="*/ 19050 w 1109664"/>
                <a:gd name="connsiteY17" fmla="*/ 161925 h 838200"/>
                <a:gd name="connsiteX18" fmla="*/ 23813 w 1109664"/>
                <a:gd name="connsiteY18" fmla="*/ 195262 h 838200"/>
                <a:gd name="connsiteX19" fmla="*/ 166688 w 1109664"/>
                <a:gd name="connsiteY19" fmla="*/ 252412 h 838200"/>
                <a:gd name="connsiteX20" fmla="*/ 338138 w 1109664"/>
                <a:gd name="connsiteY20" fmla="*/ 342900 h 838200"/>
                <a:gd name="connsiteX21" fmla="*/ 452438 w 1109664"/>
                <a:gd name="connsiteY21" fmla="*/ 423862 h 838200"/>
                <a:gd name="connsiteX22" fmla="*/ 538163 w 1109664"/>
                <a:gd name="connsiteY22" fmla="*/ 500062 h 838200"/>
                <a:gd name="connsiteX23" fmla="*/ 540544 w 1109664"/>
                <a:gd name="connsiteY23" fmla="*/ 561975 h 838200"/>
                <a:gd name="connsiteX24" fmla="*/ 507206 w 1109664"/>
                <a:gd name="connsiteY24" fmla="*/ 590550 h 838200"/>
                <a:gd name="connsiteX25" fmla="*/ 528638 w 1109664"/>
                <a:gd name="connsiteY25" fmla="*/ 652462 h 838200"/>
                <a:gd name="connsiteX26" fmla="*/ 571500 w 1109664"/>
                <a:gd name="connsiteY26" fmla="*/ 742949 h 838200"/>
                <a:gd name="connsiteX27" fmla="*/ 571500 w 1109664"/>
                <a:gd name="connsiteY27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771524 h 838200"/>
                <a:gd name="connsiteX2" fmla="*/ 857200 w 1109664"/>
                <a:gd name="connsiteY2" fmla="*/ 707585 h 838200"/>
                <a:gd name="connsiteX3" fmla="*/ 802431 w 1109664"/>
                <a:gd name="connsiteY3" fmla="*/ 733779 h 838200"/>
                <a:gd name="connsiteX4" fmla="*/ 897681 w 1109664"/>
                <a:gd name="connsiteY4" fmla="*/ 690916 h 838200"/>
                <a:gd name="connsiteX5" fmla="*/ 945306 w 1109664"/>
                <a:gd name="connsiteY5" fmla="*/ 664722 h 838200"/>
                <a:gd name="connsiteX6" fmla="*/ 1028650 w 1109664"/>
                <a:gd name="connsiteY6" fmla="*/ 633766 h 838200"/>
                <a:gd name="connsiteX7" fmla="*/ 1109664 w 1109664"/>
                <a:gd name="connsiteY7" fmla="*/ 590550 h 838200"/>
                <a:gd name="connsiteX8" fmla="*/ 1104899 w 1109664"/>
                <a:gd name="connsiteY8" fmla="*/ 590550 h 838200"/>
                <a:gd name="connsiteX9" fmla="*/ 1016794 w 1109664"/>
                <a:gd name="connsiteY9" fmla="*/ 481366 h 838200"/>
                <a:gd name="connsiteX10" fmla="*/ 947738 w 1109664"/>
                <a:gd name="connsiteY10" fmla="*/ 372095 h 838200"/>
                <a:gd name="connsiteX11" fmla="*/ 771525 w 1109664"/>
                <a:gd name="connsiteY11" fmla="*/ 190993 h 838200"/>
                <a:gd name="connsiteX12" fmla="*/ 671461 w 1109664"/>
                <a:gd name="connsiteY12" fmla="*/ 64024 h 838200"/>
                <a:gd name="connsiteX13" fmla="*/ 604838 w 1109664"/>
                <a:gd name="connsiteY13" fmla="*/ 0 h 838200"/>
                <a:gd name="connsiteX14" fmla="*/ 447675 w 1109664"/>
                <a:gd name="connsiteY14" fmla="*/ 19050 h 838200"/>
                <a:gd name="connsiteX15" fmla="*/ 280988 w 1109664"/>
                <a:gd name="connsiteY15" fmla="*/ 57150 h 838200"/>
                <a:gd name="connsiteX16" fmla="*/ 119063 w 1109664"/>
                <a:gd name="connsiteY16" fmla="*/ 71437 h 838200"/>
                <a:gd name="connsiteX17" fmla="*/ 0 w 1109664"/>
                <a:gd name="connsiteY17" fmla="*/ 114300 h 838200"/>
                <a:gd name="connsiteX18" fmla="*/ 19050 w 1109664"/>
                <a:gd name="connsiteY18" fmla="*/ 161925 h 838200"/>
                <a:gd name="connsiteX19" fmla="*/ 23813 w 1109664"/>
                <a:gd name="connsiteY19" fmla="*/ 195262 h 838200"/>
                <a:gd name="connsiteX20" fmla="*/ 166688 w 1109664"/>
                <a:gd name="connsiteY20" fmla="*/ 252412 h 838200"/>
                <a:gd name="connsiteX21" fmla="*/ 338138 w 1109664"/>
                <a:gd name="connsiteY21" fmla="*/ 342900 h 838200"/>
                <a:gd name="connsiteX22" fmla="*/ 452438 w 1109664"/>
                <a:gd name="connsiteY22" fmla="*/ 423862 h 838200"/>
                <a:gd name="connsiteX23" fmla="*/ 538163 w 1109664"/>
                <a:gd name="connsiteY23" fmla="*/ 500062 h 838200"/>
                <a:gd name="connsiteX24" fmla="*/ 540544 w 1109664"/>
                <a:gd name="connsiteY24" fmla="*/ 561975 h 838200"/>
                <a:gd name="connsiteX25" fmla="*/ 507206 w 1109664"/>
                <a:gd name="connsiteY25" fmla="*/ 590550 h 838200"/>
                <a:gd name="connsiteX26" fmla="*/ 528638 w 1109664"/>
                <a:gd name="connsiteY26" fmla="*/ 652462 h 838200"/>
                <a:gd name="connsiteX27" fmla="*/ 571500 w 1109664"/>
                <a:gd name="connsiteY27" fmla="*/ 742949 h 838200"/>
                <a:gd name="connsiteX28" fmla="*/ 571500 w 1109664"/>
                <a:gd name="connsiteY28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838200 h 838200"/>
                <a:gd name="connsiteX2" fmla="*/ 857200 w 1109664"/>
                <a:gd name="connsiteY2" fmla="*/ 707585 h 838200"/>
                <a:gd name="connsiteX3" fmla="*/ 802431 w 1109664"/>
                <a:gd name="connsiteY3" fmla="*/ 733779 h 838200"/>
                <a:gd name="connsiteX4" fmla="*/ 897681 w 1109664"/>
                <a:gd name="connsiteY4" fmla="*/ 690916 h 838200"/>
                <a:gd name="connsiteX5" fmla="*/ 945306 w 1109664"/>
                <a:gd name="connsiteY5" fmla="*/ 664722 h 838200"/>
                <a:gd name="connsiteX6" fmla="*/ 1028650 w 1109664"/>
                <a:gd name="connsiteY6" fmla="*/ 633766 h 838200"/>
                <a:gd name="connsiteX7" fmla="*/ 1109664 w 1109664"/>
                <a:gd name="connsiteY7" fmla="*/ 590550 h 838200"/>
                <a:gd name="connsiteX8" fmla="*/ 1104899 w 1109664"/>
                <a:gd name="connsiteY8" fmla="*/ 590550 h 838200"/>
                <a:gd name="connsiteX9" fmla="*/ 1016794 w 1109664"/>
                <a:gd name="connsiteY9" fmla="*/ 481366 h 838200"/>
                <a:gd name="connsiteX10" fmla="*/ 947738 w 1109664"/>
                <a:gd name="connsiteY10" fmla="*/ 372095 h 838200"/>
                <a:gd name="connsiteX11" fmla="*/ 771525 w 1109664"/>
                <a:gd name="connsiteY11" fmla="*/ 190993 h 838200"/>
                <a:gd name="connsiteX12" fmla="*/ 671461 w 1109664"/>
                <a:gd name="connsiteY12" fmla="*/ 64024 h 838200"/>
                <a:gd name="connsiteX13" fmla="*/ 604838 w 1109664"/>
                <a:gd name="connsiteY13" fmla="*/ 0 h 838200"/>
                <a:gd name="connsiteX14" fmla="*/ 447675 w 1109664"/>
                <a:gd name="connsiteY14" fmla="*/ 19050 h 838200"/>
                <a:gd name="connsiteX15" fmla="*/ 280988 w 1109664"/>
                <a:gd name="connsiteY15" fmla="*/ 57150 h 838200"/>
                <a:gd name="connsiteX16" fmla="*/ 119063 w 1109664"/>
                <a:gd name="connsiteY16" fmla="*/ 71437 h 838200"/>
                <a:gd name="connsiteX17" fmla="*/ 0 w 1109664"/>
                <a:gd name="connsiteY17" fmla="*/ 114300 h 838200"/>
                <a:gd name="connsiteX18" fmla="*/ 19050 w 1109664"/>
                <a:gd name="connsiteY18" fmla="*/ 161925 h 838200"/>
                <a:gd name="connsiteX19" fmla="*/ 23813 w 1109664"/>
                <a:gd name="connsiteY19" fmla="*/ 195262 h 838200"/>
                <a:gd name="connsiteX20" fmla="*/ 166688 w 1109664"/>
                <a:gd name="connsiteY20" fmla="*/ 252412 h 838200"/>
                <a:gd name="connsiteX21" fmla="*/ 338138 w 1109664"/>
                <a:gd name="connsiteY21" fmla="*/ 342900 h 838200"/>
                <a:gd name="connsiteX22" fmla="*/ 452438 w 1109664"/>
                <a:gd name="connsiteY22" fmla="*/ 423862 h 838200"/>
                <a:gd name="connsiteX23" fmla="*/ 538163 w 1109664"/>
                <a:gd name="connsiteY23" fmla="*/ 500062 h 838200"/>
                <a:gd name="connsiteX24" fmla="*/ 540544 w 1109664"/>
                <a:gd name="connsiteY24" fmla="*/ 561975 h 838200"/>
                <a:gd name="connsiteX25" fmla="*/ 507206 w 1109664"/>
                <a:gd name="connsiteY25" fmla="*/ 590550 h 838200"/>
                <a:gd name="connsiteX26" fmla="*/ 528638 w 1109664"/>
                <a:gd name="connsiteY26" fmla="*/ 652462 h 838200"/>
                <a:gd name="connsiteX27" fmla="*/ 571500 w 1109664"/>
                <a:gd name="connsiteY27" fmla="*/ 742949 h 838200"/>
                <a:gd name="connsiteX28" fmla="*/ 571500 w 1109664"/>
                <a:gd name="connsiteY28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838200 h 838200"/>
                <a:gd name="connsiteX2" fmla="*/ 857200 w 1109664"/>
                <a:gd name="connsiteY2" fmla="*/ 707585 h 838200"/>
                <a:gd name="connsiteX3" fmla="*/ 802431 w 1109664"/>
                <a:gd name="connsiteY3" fmla="*/ 733779 h 838200"/>
                <a:gd name="connsiteX4" fmla="*/ 897681 w 1109664"/>
                <a:gd name="connsiteY4" fmla="*/ 690916 h 838200"/>
                <a:gd name="connsiteX5" fmla="*/ 945306 w 1109664"/>
                <a:gd name="connsiteY5" fmla="*/ 664722 h 838200"/>
                <a:gd name="connsiteX6" fmla="*/ 1028650 w 1109664"/>
                <a:gd name="connsiteY6" fmla="*/ 633766 h 838200"/>
                <a:gd name="connsiteX7" fmla="*/ 1109664 w 1109664"/>
                <a:gd name="connsiteY7" fmla="*/ 590550 h 838200"/>
                <a:gd name="connsiteX8" fmla="*/ 1104899 w 1109664"/>
                <a:gd name="connsiteY8" fmla="*/ 590550 h 838200"/>
                <a:gd name="connsiteX9" fmla="*/ 1016794 w 1109664"/>
                <a:gd name="connsiteY9" fmla="*/ 481366 h 838200"/>
                <a:gd name="connsiteX10" fmla="*/ 947738 w 1109664"/>
                <a:gd name="connsiteY10" fmla="*/ 372095 h 838200"/>
                <a:gd name="connsiteX11" fmla="*/ 771525 w 1109664"/>
                <a:gd name="connsiteY11" fmla="*/ 190993 h 838200"/>
                <a:gd name="connsiteX12" fmla="*/ 671461 w 1109664"/>
                <a:gd name="connsiteY12" fmla="*/ 64024 h 838200"/>
                <a:gd name="connsiteX13" fmla="*/ 604838 w 1109664"/>
                <a:gd name="connsiteY13" fmla="*/ 0 h 838200"/>
                <a:gd name="connsiteX14" fmla="*/ 447675 w 1109664"/>
                <a:gd name="connsiteY14" fmla="*/ 19050 h 838200"/>
                <a:gd name="connsiteX15" fmla="*/ 280988 w 1109664"/>
                <a:gd name="connsiteY15" fmla="*/ 57150 h 838200"/>
                <a:gd name="connsiteX16" fmla="*/ 119063 w 1109664"/>
                <a:gd name="connsiteY16" fmla="*/ 71437 h 838200"/>
                <a:gd name="connsiteX17" fmla="*/ 0 w 1109664"/>
                <a:gd name="connsiteY17" fmla="*/ 114300 h 838200"/>
                <a:gd name="connsiteX18" fmla="*/ 19050 w 1109664"/>
                <a:gd name="connsiteY18" fmla="*/ 161925 h 838200"/>
                <a:gd name="connsiteX19" fmla="*/ 23813 w 1109664"/>
                <a:gd name="connsiteY19" fmla="*/ 195262 h 838200"/>
                <a:gd name="connsiteX20" fmla="*/ 166688 w 1109664"/>
                <a:gd name="connsiteY20" fmla="*/ 252412 h 838200"/>
                <a:gd name="connsiteX21" fmla="*/ 338138 w 1109664"/>
                <a:gd name="connsiteY21" fmla="*/ 342900 h 838200"/>
                <a:gd name="connsiteX22" fmla="*/ 452438 w 1109664"/>
                <a:gd name="connsiteY22" fmla="*/ 423862 h 838200"/>
                <a:gd name="connsiteX23" fmla="*/ 538163 w 1109664"/>
                <a:gd name="connsiteY23" fmla="*/ 500062 h 838200"/>
                <a:gd name="connsiteX24" fmla="*/ 540544 w 1109664"/>
                <a:gd name="connsiteY24" fmla="*/ 561975 h 838200"/>
                <a:gd name="connsiteX25" fmla="*/ 507206 w 1109664"/>
                <a:gd name="connsiteY25" fmla="*/ 590550 h 838200"/>
                <a:gd name="connsiteX26" fmla="*/ 528638 w 1109664"/>
                <a:gd name="connsiteY26" fmla="*/ 652462 h 838200"/>
                <a:gd name="connsiteX27" fmla="*/ 571500 w 1109664"/>
                <a:gd name="connsiteY27" fmla="*/ 742949 h 838200"/>
                <a:gd name="connsiteX28" fmla="*/ 571500 w 1109664"/>
                <a:gd name="connsiteY28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838200 h 838200"/>
                <a:gd name="connsiteX2" fmla="*/ 857200 w 1109664"/>
                <a:gd name="connsiteY2" fmla="*/ 707585 h 838200"/>
                <a:gd name="connsiteX3" fmla="*/ 802431 w 1109664"/>
                <a:gd name="connsiteY3" fmla="*/ 733779 h 838200"/>
                <a:gd name="connsiteX4" fmla="*/ 897681 w 1109664"/>
                <a:gd name="connsiteY4" fmla="*/ 690916 h 838200"/>
                <a:gd name="connsiteX5" fmla="*/ 945306 w 1109664"/>
                <a:gd name="connsiteY5" fmla="*/ 664722 h 838200"/>
                <a:gd name="connsiteX6" fmla="*/ 1028650 w 1109664"/>
                <a:gd name="connsiteY6" fmla="*/ 633766 h 838200"/>
                <a:gd name="connsiteX7" fmla="*/ 1109664 w 1109664"/>
                <a:gd name="connsiteY7" fmla="*/ 590550 h 838200"/>
                <a:gd name="connsiteX8" fmla="*/ 1104899 w 1109664"/>
                <a:gd name="connsiteY8" fmla="*/ 590550 h 838200"/>
                <a:gd name="connsiteX9" fmla="*/ 1016794 w 1109664"/>
                <a:gd name="connsiteY9" fmla="*/ 481366 h 838200"/>
                <a:gd name="connsiteX10" fmla="*/ 947738 w 1109664"/>
                <a:gd name="connsiteY10" fmla="*/ 372095 h 838200"/>
                <a:gd name="connsiteX11" fmla="*/ 771525 w 1109664"/>
                <a:gd name="connsiteY11" fmla="*/ 190993 h 838200"/>
                <a:gd name="connsiteX12" fmla="*/ 671461 w 1109664"/>
                <a:gd name="connsiteY12" fmla="*/ 64024 h 838200"/>
                <a:gd name="connsiteX13" fmla="*/ 604838 w 1109664"/>
                <a:gd name="connsiteY13" fmla="*/ 0 h 838200"/>
                <a:gd name="connsiteX14" fmla="*/ 447675 w 1109664"/>
                <a:gd name="connsiteY14" fmla="*/ 19050 h 838200"/>
                <a:gd name="connsiteX15" fmla="*/ 280988 w 1109664"/>
                <a:gd name="connsiteY15" fmla="*/ 57150 h 838200"/>
                <a:gd name="connsiteX16" fmla="*/ 119063 w 1109664"/>
                <a:gd name="connsiteY16" fmla="*/ 71437 h 838200"/>
                <a:gd name="connsiteX17" fmla="*/ 0 w 1109664"/>
                <a:gd name="connsiteY17" fmla="*/ 114300 h 838200"/>
                <a:gd name="connsiteX18" fmla="*/ 19050 w 1109664"/>
                <a:gd name="connsiteY18" fmla="*/ 161925 h 838200"/>
                <a:gd name="connsiteX19" fmla="*/ 23813 w 1109664"/>
                <a:gd name="connsiteY19" fmla="*/ 195262 h 838200"/>
                <a:gd name="connsiteX20" fmla="*/ 166688 w 1109664"/>
                <a:gd name="connsiteY20" fmla="*/ 252412 h 838200"/>
                <a:gd name="connsiteX21" fmla="*/ 338138 w 1109664"/>
                <a:gd name="connsiteY21" fmla="*/ 342900 h 838200"/>
                <a:gd name="connsiteX22" fmla="*/ 452438 w 1109664"/>
                <a:gd name="connsiteY22" fmla="*/ 423862 h 838200"/>
                <a:gd name="connsiteX23" fmla="*/ 538163 w 1109664"/>
                <a:gd name="connsiteY23" fmla="*/ 500062 h 838200"/>
                <a:gd name="connsiteX24" fmla="*/ 540544 w 1109664"/>
                <a:gd name="connsiteY24" fmla="*/ 561975 h 838200"/>
                <a:gd name="connsiteX25" fmla="*/ 507206 w 1109664"/>
                <a:gd name="connsiteY25" fmla="*/ 590550 h 838200"/>
                <a:gd name="connsiteX26" fmla="*/ 528638 w 1109664"/>
                <a:gd name="connsiteY26" fmla="*/ 652462 h 838200"/>
                <a:gd name="connsiteX27" fmla="*/ 571500 w 1109664"/>
                <a:gd name="connsiteY27" fmla="*/ 742949 h 838200"/>
                <a:gd name="connsiteX28" fmla="*/ 571500 w 1109664"/>
                <a:gd name="connsiteY28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838200 h 838200"/>
                <a:gd name="connsiteX2" fmla="*/ 790525 w 1109664"/>
                <a:gd name="connsiteY2" fmla="*/ 771524 h 838200"/>
                <a:gd name="connsiteX3" fmla="*/ 802431 w 1109664"/>
                <a:gd name="connsiteY3" fmla="*/ 733779 h 838200"/>
                <a:gd name="connsiteX4" fmla="*/ 897681 w 1109664"/>
                <a:gd name="connsiteY4" fmla="*/ 690916 h 838200"/>
                <a:gd name="connsiteX5" fmla="*/ 945306 w 1109664"/>
                <a:gd name="connsiteY5" fmla="*/ 664722 h 838200"/>
                <a:gd name="connsiteX6" fmla="*/ 1028650 w 1109664"/>
                <a:gd name="connsiteY6" fmla="*/ 633766 h 838200"/>
                <a:gd name="connsiteX7" fmla="*/ 1109664 w 1109664"/>
                <a:gd name="connsiteY7" fmla="*/ 590550 h 838200"/>
                <a:gd name="connsiteX8" fmla="*/ 1104899 w 1109664"/>
                <a:gd name="connsiteY8" fmla="*/ 590550 h 838200"/>
                <a:gd name="connsiteX9" fmla="*/ 1016794 w 1109664"/>
                <a:gd name="connsiteY9" fmla="*/ 481366 h 838200"/>
                <a:gd name="connsiteX10" fmla="*/ 947738 w 1109664"/>
                <a:gd name="connsiteY10" fmla="*/ 372095 h 838200"/>
                <a:gd name="connsiteX11" fmla="*/ 771525 w 1109664"/>
                <a:gd name="connsiteY11" fmla="*/ 190993 h 838200"/>
                <a:gd name="connsiteX12" fmla="*/ 671461 w 1109664"/>
                <a:gd name="connsiteY12" fmla="*/ 64024 h 838200"/>
                <a:gd name="connsiteX13" fmla="*/ 604838 w 1109664"/>
                <a:gd name="connsiteY13" fmla="*/ 0 h 838200"/>
                <a:gd name="connsiteX14" fmla="*/ 447675 w 1109664"/>
                <a:gd name="connsiteY14" fmla="*/ 19050 h 838200"/>
                <a:gd name="connsiteX15" fmla="*/ 280988 w 1109664"/>
                <a:gd name="connsiteY15" fmla="*/ 57150 h 838200"/>
                <a:gd name="connsiteX16" fmla="*/ 119063 w 1109664"/>
                <a:gd name="connsiteY16" fmla="*/ 71437 h 838200"/>
                <a:gd name="connsiteX17" fmla="*/ 0 w 1109664"/>
                <a:gd name="connsiteY17" fmla="*/ 114300 h 838200"/>
                <a:gd name="connsiteX18" fmla="*/ 19050 w 1109664"/>
                <a:gd name="connsiteY18" fmla="*/ 161925 h 838200"/>
                <a:gd name="connsiteX19" fmla="*/ 23813 w 1109664"/>
                <a:gd name="connsiteY19" fmla="*/ 195262 h 838200"/>
                <a:gd name="connsiteX20" fmla="*/ 166688 w 1109664"/>
                <a:gd name="connsiteY20" fmla="*/ 252412 h 838200"/>
                <a:gd name="connsiteX21" fmla="*/ 338138 w 1109664"/>
                <a:gd name="connsiteY21" fmla="*/ 342900 h 838200"/>
                <a:gd name="connsiteX22" fmla="*/ 452438 w 1109664"/>
                <a:gd name="connsiteY22" fmla="*/ 423862 h 838200"/>
                <a:gd name="connsiteX23" fmla="*/ 538163 w 1109664"/>
                <a:gd name="connsiteY23" fmla="*/ 500062 h 838200"/>
                <a:gd name="connsiteX24" fmla="*/ 540544 w 1109664"/>
                <a:gd name="connsiteY24" fmla="*/ 561975 h 838200"/>
                <a:gd name="connsiteX25" fmla="*/ 507206 w 1109664"/>
                <a:gd name="connsiteY25" fmla="*/ 590550 h 838200"/>
                <a:gd name="connsiteX26" fmla="*/ 528638 w 1109664"/>
                <a:gd name="connsiteY26" fmla="*/ 652462 h 838200"/>
                <a:gd name="connsiteX27" fmla="*/ 571500 w 1109664"/>
                <a:gd name="connsiteY27" fmla="*/ 742949 h 838200"/>
                <a:gd name="connsiteX28" fmla="*/ 571500 w 1109664"/>
                <a:gd name="connsiteY28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838200 h 838200"/>
                <a:gd name="connsiteX2" fmla="*/ 790525 w 1109664"/>
                <a:gd name="connsiteY2" fmla="*/ 771524 h 838200"/>
                <a:gd name="connsiteX3" fmla="*/ 807194 w 1109664"/>
                <a:gd name="connsiteY3" fmla="*/ 724254 h 838200"/>
                <a:gd name="connsiteX4" fmla="*/ 897681 w 1109664"/>
                <a:gd name="connsiteY4" fmla="*/ 690916 h 838200"/>
                <a:gd name="connsiteX5" fmla="*/ 945306 w 1109664"/>
                <a:gd name="connsiteY5" fmla="*/ 664722 h 838200"/>
                <a:gd name="connsiteX6" fmla="*/ 1028650 w 1109664"/>
                <a:gd name="connsiteY6" fmla="*/ 633766 h 838200"/>
                <a:gd name="connsiteX7" fmla="*/ 1109664 w 1109664"/>
                <a:gd name="connsiteY7" fmla="*/ 590550 h 838200"/>
                <a:gd name="connsiteX8" fmla="*/ 1104899 w 1109664"/>
                <a:gd name="connsiteY8" fmla="*/ 590550 h 838200"/>
                <a:gd name="connsiteX9" fmla="*/ 1016794 w 1109664"/>
                <a:gd name="connsiteY9" fmla="*/ 481366 h 838200"/>
                <a:gd name="connsiteX10" fmla="*/ 947738 w 1109664"/>
                <a:gd name="connsiteY10" fmla="*/ 372095 h 838200"/>
                <a:gd name="connsiteX11" fmla="*/ 771525 w 1109664"/>
                <a:gd name="connsiteY11" fmla="*/ 190993 h 838200"/>
                <a:gd name="connsiteX12" fmla="*/ 671461 w 1109664"/>
                <a:gd name="connsiteY12" fmla="*/ 64024 h 838200"/>
                <a:gd name="connsiteX13" fmla="*/ 604838 w 1109664"/>
                <a:gd name="connsiteY13" fmla="*/ 0 h 838200"/>
                <a:gd name="connsiteX14" fmla="*/ 447675 w 1109664"/>
                <a:gd name="connsiteY14" fmla="*/ 19050 h 838200"/>
                <a:gd name="connsiteX15" fmla="*/ 280988 w 1109664"/>
                <a:gd name="connsiteY15" fmla="*/ 57150 h 838200"/>
                <a:gd name="connsiteX16" fmla="*/ 119063 w 1109664"/>
                <a:gd name="connsiteY16" fmla="*/ 71437 h 838200"/>
                <a:gd name="connsiteX17" fmla="*/ 0 w 1109664"/>
                <a:gd name="connsiteY17" fmla="*/ 114300 h 838200"/>
                <a:gd name="connsiteX18" fmla="*/ 19050 w 1109664"/>
                <a:gd name="connsiteY18" fmla="*/ 161925 h 838200"/>
                <a:gd name="connsiteX19" fmla="*/ 23813 w 1109664"/>
                <a:gd name="connsiteY19" fmla="*/ 195262 h 838200"/>
                <a:gd name="connsiteX20" fmla="*/ 166688 w 1109664"/>
                <a:gd name="connsiteY20" fmla="*/ 252412 h 838200"/>
                <a:gd name="connsiteX21" fmla="*/ 338138 w 1109664"/>
                <a:gd name="connsiteY21" fmla="*/ 342900 h 838200"/>
                <a:gd name="connsiteX22" fmla="*/ 452438 w 1109664"/>
                <a:gd name="connsiteY22" fmla="*/ 423862 h 838200"/>
                <a:gd name="connsiteX23" fmla="*/ 538163 w 1109664"/>
                <a:gd name="connsiteY23" fmla="*/ 500062 h 838200"/>
                <a:gd name="connsiteX24" fmla="*/ 540544 w 1109664"/>
                <a:gd name="connsiteY24" fmla="*/ 561975 h 838200"/>
                <a:gd name="connsiteX25" fmla="*/ 507206 w 1109664"/>
                <a:gd name="connsiteY25" fmla="*/ 590550 h 838200"/>
                <a:gd name="connsiteX26" fmla="*/ 528638 w 1109664"/>
                <a:gd name="connsiteY26" fmla="*/ 652462 h 838200"/>
                <a:gd name="connsiteX27" fmla="*/ 571500 w 1109664"/>
                <a:gd name="connsiteY27" fmla="*/ 742949 h 838200"/>
                <a:gd name="connsiteX28" fmla="*/ 571500 w 1109664"/>
                <a:gd name="connsiteY28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838200 h 838200"/>
                <a:gd name="connsiteX2" fmla="*/ 790525 w 1109664"/>
                <a:gd name="connsiteY2" fmla="*/ 771524 h 838200"/>
                <a:gd name="connsiteX3" fmla="*/ 807194 w 1109664"/>
                <a:gd name="connsiteY3" fmla="*/ 724254 h 838200"/>
                <a:gd name="connsiteX4" fmla="*/ 833387 w 1109664"/>
                <a:gd name="connsiteY4" fmla="*/ 686154 h 838200"/>
                <a:gd name="connsiteX5" fmla="*/ 945306 w 1109664"/>
                <a:gd name="connsiteY5" fmla="*/ 664722 h 838200"/>
                <a:gd name="connsiteX6" fmla="*/ 1028650 w 1109664"/>
                <a:gd name="connsiteY6" fmla="*/ 633766 h 838200"/>
                <a:gd name="connsiteX7" fmla="*/ 1109664 w 1109664"/>
                <a:gd name="connsiteY7" fmla="*/ 590550 h 838200"/>
                <a:gd name="connsiteX8" fmla="*/ 1104899 w 1109664"/>
                <a:gd name="connsiteY8" fmla="*/ 590550 h 838200"/>
                <a:gd name="connsiteX9" fmla="*/ 1016794 w 1109664"/>
                <a:gd name="connsiteY9" fmla="*/ 481366 h 838200"/>
                <a:gd name="connsiteX10" fmla="*/ 947738 w 1109664"/>
                <a:gd name="connsiteY10" fmla="*/ 372095 h 838200"/>
                <a:gd name="connsiteX11" fmla="*/ 771525 w 1109664"/>
                <a:gd name="connsiteY11" fmla="*/ 190993 h 838200"/>
                <a:gd name="connsiteX12" fmla="*/ 671461 w 1109664"/>
                <a:gd name="connsiteY12" fmla="*/ 64024 h 838200"/>
                <a:gd name="connsiteX13" fmla="*/ 604838 w 1109664"/>
                <a:gd name="connsiteY13" fmla="*/ 0 h 838200"/>
                <a:gd name="connsiteX14" fmla="*/ 447675 w 1109664"/>
                <a:gd name="connsiteY14" fmla="*/ 19050 h 838200"/>
                <a:gd name="connsiteX15" fmla="*/ 280988 w 1109664"/>
                <a:gd name="connsiteY15" fmla="*/ 57150 h 838200"/>
                <a:gd name="connsiteX16" fmla="*/ 119063 w 1109664"/>
                <a:gd name="connsiteY16" fmla="*/ 71437 h 838200"/>
                <a:gd name="connsiteX17" fmla="*/ 0 w 1109664"/>
                <a:gd name="connsiteY17" fmla="*/ 114300 h 838200"/>
                <a:gd name="connsiteX18" fmla="*/ 19050 w 1109664"/>
                <a:gd name="connsiteY18" fmla="*/ 161925 h 838200"/>
                <a:gd name="connsiteX19" fmla="*/ 23813 w 1109664"/>
                <a:gd name="connsiteY19" fmla="*/ 195262 h 838200"/>
                <a:gd name="connsiteX20" fmla="*/ 166688 w 1109664"/>
                <a:gd name="connsiteY20" fmla="*/ 252412 h 838200"/>
                <a:gd name="connsiteX21" fmla="*/ 338138 w 1109664"/>
                <a:gd name="connsiteY21" fmla="*/ 342900 h 838200"/>
                <a:gd name="connsiteX22" fmla="*/ 452438 w 1109664"/>
                <a:gd name="connsiteY22" fmla="*/ 423862 h 838200"/>
                <a:gd name="connsiteX23" fmla="*/ 538163 w 1109664"/>
                <a:gd name="connsiteY23" fmla="*/ 500062 h 838200"/>
                <a:gd name="connsiteX24" fmla="*/ 540544 w 1109664"/>
                <a:gd name="connsiteY24" fmla="*/ 561975 h 838200"/>
                <a:gd name="connsiteX25" fmla="*/ 507206 w 1109664"/>
                <a:gd name="connsiteY25" fmla="*/ 590550 h 838200"/>
                <a:gd name="connsiteX26" fmla="*/ 528638 w 1109664"/>
                <a:gd name="connsiteY26" fmla="*/ 652462 h 838200"/>
                <a:gd name="connsiteX27" fmla="*/ 571500 w 1109664"/>
                <a:gd name="connsiteY27" fmla="*/ 742949 h 838200"/>
                <a:gd name="connsiteX28" fmla="*/ 571500 w 1109664"/>
                <a:gd name="connsiteY28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838200 h 838200"/>
                <a:gd name="connsiteX2" fmla="*/ 790525 w 1109664"/>
                <a:gd name="connsiteY2" fmla="*/ 771524 h 838200"/>
                <a:gd name="connsiteX3" fmla="*/ 807194 w 1109664"/>
                <a:gd name="connsiteY3" fmla="*/ 724254 h 838200"/>
                <a:gd name="connsiteX4" fmla="*/ 833387 w 1109664"/>
                <a:gd name="connsiteY4" fmla="*/ 686154 h 838200"/>
                <a:gd name="connsiteX5" fmla="*/ 897681 w 1109664"/>
                <a:gd name="connsiteY5" fmla="*/ 657579 h 838200"/>
                <a:gd name="connsiteX6" fmla="*/ 1028650 w 1109664"/>
                <a:gd name="connsiteY6" fmla="*/ 633766 h 838200"/>
                <a:gd name="connsiteX7" fmla="*/ 1109664 w 1109664"/>
                <a:gd name="connsiteY7" fmla="*/ 590550 h 838200"/>
                <a:gd name="connsiteX8" fmla="*/ 1104899 w 1109664"/>
                <a:gd name="connsiteY8" fmla="*/ 590550 h 838200"/>
                <a:gd name="connsiteX9" fmla="*/ 1016794 w 1109664"/>
                <a:gd name="connsiteY9" fmla="*/ 481366 h 838200"/>
                <a:gd name="connsiteX10" fmla="*/ 947738 w 1109664"/>
                <a:gd name="connsiteY10" fmla="*/ 372095 h 838200"/>
                <a:gd name="connsiteX11" fmla="*/ 771525 w 1109664"/>
                <a:gd name="connsiteY11" fmla="*/ 190993 h 838200"/>
                <a:gd name="connsiteX12" fmla="*/ 671461 w 1109664"/>
                <a:gd name="connsiteY12" fmla="*/ 64024 h 838200"/>
                <a:gd name="connsiteX13" fmla="*/ 604838 w 1109664"/>
                <a:gd name="connsiteY13" fmla="*/ 0 h 838200"/>
                <a:gd name="connsiteX14" fmla="*/ 447675 w 1109664"/>
                <a:gd name="connsiteY14" fmla="*/ 19050 h 838200"/>
                <a:gd name="connsiteX15" fmla="*/ 280988 w 1109664"/>
                <a:gd name="connsiteY15" fmla="*/ 57150 h 838200"/>
                <a:gd name="connsiteX16" fmla="*/ 119063 w 1109664"/>
                <a:gd name="connsiteY16" fmla="*/ 71437 h 838200"/>
                <a:gd name="connsiteX17" fmla="*/ 0 w 1109664"/>
                <a:gd name="connsiteY17" fmla="*/ 114300 h 838200"/>
                <a:gd name="connsiteX18" fmla="*/ 19050 w 1109664"/>
                <a:gd name="connsiteY18" fmla="*/ 161925 h 838200"/>
                <a:gd name="connsiteX19" fmla="*/ 23813 w 1109664"/>
                <a:gd name="connsiteY19" fmla="*/ 195262 h 838200"/>
                <a:gd name="connsiteX20" fmla="*/ 166688 w 1109664"/>
                <a:gd name="connsiteY20" fmla="*/ 252412 h 838200"/>
                <a:gd name="connsiteX21" fmla="*/ 338138 w 1109664"/>
                <a:gd name="connsiteY21" fmla="*/ 342900 h 838200"/>
                <a:gd name="connsiteX22" fmla="*/ 452438 w 1109664"/>
                <a:gd name="connsiteY22" fmla="*/ 423862 h 838200"/>
                <a:gd name="connsiteX23" fmla="*/ 538163 w 1109664"/>
                <a:gd name="connsiteY23" fmla="*/ 500062 h 838200"/>
                <a:gd name="connsiteX24" fmla="*/ 540544 w 1109664"/>
                <a:gd name="connsiteY24" fmla="*/ 561975 h 838200"/>
                <a:gd name="connsiteX25" fmla="*/ 507206 w 1109664"/>
                <a:gd name="connsiteY25" fmla="*/ 590550 h 838200"/>
                <a:gd name="connsiteX26" fmla="*/ 528638 w 1109664"/>
                <a:gd name="connsiteY26" fmla="*/ 652462 h 838200"/>
                <a:gd name="connsiteX27" fmla="*/ 571500 w 1109664"/>
                <a:gd name="connsiteY27" fmla="*/ 742949 h 838200"/>
                <a:gd name="connsiteX28" fmla="*/ 571500 w 1109664"/>
                <a:gd name="connsiteY28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838200 h 838200"/>
                <a:gd name="connsiteX2" fmla="*/ 790525 w 1109664"/>
                <a:gd name="connsiteY2" fmla="*/ 771524 h 838200"/>
                <a:gd name="connsiteX3" fmla="*/ 807194 w 1109664"/>
                <a:gd name="connsiteY3" fmla="*/ 724254 h 838200"/>
                <a:gd name="connsiteX4" fmla="*/ 833387 w 1109664"/>
                <a:gd name="connsiteY4" fmla="*/ 686154 h 838200"/>
                <a:gd name="connsiteX5" fmla="*/ 897681 w 1109664"/>
                <a:gd name="connsiteY5" fmla="*/ 657579 h 838200"/>
                <a:gd name="connsiteX6" fmla="*/ 995313 w 1109664"/>
                <a:gd name="connsiteY6" fmla="*/ 633766 h 838200"/>
                <a:gd name="connsiteX7" fmla="*/ 1109664 w 1109664"/>
                <a:gd name="connsiteY7" fmla="*/ 590550 h 838200"/>
                <a:gd name="connsiteX8" fmla="*/ 1104899 w 1109664"/>
                <a:gd name="connsiteY8" fmla="*/ 590550 h 838200"/>
                <a:gd name="connsiteX9" fmla="*/ 1016794 w 1109664"/>
                <a:gd name="connsiteY9" fmla="*/ 481366 h 838200"/>
                <a:gd name="connsiteX10" fmla="*/ 947738 w 1109664"/>
                <a:gd name="connsiteY10" fmla="*/ 372095 h 838200"/>
                <a:gd name="connsiteX11" fmla="*/ 771525 w 1109664"/>
                <a:gd name="connsiteY11" fmla="*/ 190993 h 838200"/>
                <a:gd name="connsiteX12" fmla="*/ 671461 w 1109664"/>
                <a:gd name="connsiteY12" fmla="*/ 64024 h 838200"/>
                <a:gd name="connsiteX13" fmla="*/ 604838 w 1109664"/>
                <a:gd name="connsiteY13" fmla="*/ 0 h 838200"/>
                <a:gd name="connsiteX14" fmla="*/ 447675 w 1109664"/>
                <a:gd name="connsiteY14" fmla="*/ 19050 h 838200"/>
                <a:gd name="connsiteX15" fmla="*/ 280988 w 1109664"/>
                <a:gd name="connsiteY15" fmla="*/ 57150 h 838200"/>
                <a:gd name="connsiteX16" fmla="*/ 119063 w 1109664"/>
                <a:gd name="connsiteY16" fmla="*/ 71437 h 838200"/>
                <a:gd name="connsiteX17" fmla="*/ 0 w 1109664"/>
                <a:gd name="connsiteY17" fmla="*/ 114300 h 838200"/>
                <a:gd name="connsiteX18" fmla="*/ 19050 w 1109664"/>
                <a:gd name="connsiteY18" fmla="*/ 161925 h 838200"/>
                <a:gd name="connsiteX19" fmla="*/ 23813 w 1109664"/>
                <a:gd name="connsiteY19" fmla="*/ 195262 h 838200"/>
                <a:gd name="connsiteX20" fmla="*/ 166688 w 1109664"/>
                <a:gd name="connsiteY20" fmla="*/ 252412 h 838200"/>
                <a:gd name="connsiteX21" fmla="*/ 338138 w 1109664"/>
                <a:gd name="connsiteY21" fmla="*/ 342900 h 838200"/>
                <a:gd name="connsiteX22" fmla="*/ 452438 w 1109664"/>
                <a:gd name="connsiteY22" fmla="*/ 423862 h 838200"/>
                <a:gd name="connsiteX23" fmla="*/ 538163 w 1109664"/>
                <a:gd name="connsiteY23" fmla="*/ 500062 h 838200"/>
                <a:gd name="connsiteX24" fmla="*/ 540544 w 1109664"/>
                <a:gd name="connsiteY24" fmla="*/ 561975 h 838200"/>
                <a:gd name="connsiteX25" fmla="*/ 507206 w 1109664"/>
                <a:gd name="connsiteY25" fmla="*/ 590550 h 838200"/>
                <a:gd name="connsiteX26" fmla="*/ 528638 w 1109664"/>
                <a:gd name="connsiteY26" fmla="*/ 652462 h 838200"/>
                <a:gd name="connsiteX27" fmla="*/ 571500 w 1109664"/>
                <a:gd name="connsiteY27" fmla="*/ 742949 h 838200"/>
                <a:gd name="connsiteX28" fmla="*/ 571500 w 1109664"/>
                <a:gd name="connsiteY28" fmla="*/ 838200 h 838200"/>
                <a:gd name="connsiteX0" fmla="*/ 571500 w 1109664"/>
                <a:gd name="connsiteY0" fmla="*/ 838200 h 838200"/>
                <a:gd name="connsiteX1" fmla="*/ 717180 w 1109664"/>
                <a:gd name="connsiteY1" fmla="*/ 838200 h 838200"/>
                <a:gd name="connsiteX2" fmla="*/ 781000 w 1109664"/>
                <a:gd name="connsiteY2" fmla="*/ 771525 h 838200"/>
                <a:gd name="connsiteX3" fmla="*/ 807194 w 1109664"/>
                <a:gd name="connsiteY3" fmla="*/ 724254 h 838200"/>
                <a:gd name="connsiteX4" fmla="*/ 833387 w 1109664"/>
                <a:gd name="connsiteY4" fmla="*/ 686154 h 838200"/>
                <a:gd name="connsiteX5" fmla="*/ 897681 w 1109664"/>
                <a:gd name="connsiteY5" fmla="*/ 657579 h 838200"/>
                <a:gd name="connsiteX6" fmla="*/ 995313 w 1109664"/>
                <a:gd name="connsiteY6" fmla="*/ 633766 h 838200"/>
                <a:gd name="connsiteX7" fmla="*/ 1109664 w 1109664"/>
                <a:gd name="connsiteY7" fmla="*/ 590550 h 838200"/>
                <a:gd name="connsiteX8" fmla="*/ 1104899 w 1109664"/>
                <a:gd name="connsiteY8" fmla="*/ 590550 h 838200"/>
                <a:gd name="connsiteX9" fmla="*/ 1016794 w 1109664"/>
                <a:gd name="connsiteY9" fmla="*/ 481366 h 838200"/>
                <a:gd name="connsiteX10" fmla="*/ 947738 w 1109664"/>
                <a:gd name="connsiteY10" fmla="*/ 372095 h 838200"/>
                <a:gd name="connsiteX11" fmla="*/ 771525 w 1109664"/>
                <a:gd name="connsiteY11" fmla="*/ 190993 h 838200"/>
                <a:gd name="connsiteX12" fmla="*/ 671461 w 1109664"/>
                <a:gd name="connsiteY12" fmla="*/ 64024 h 838200"/>
                <a:gd name="connsiteX13" fmla="*/ 604838 w 1109664"/>
                <a:gd name="connsiteY13" fmla="*/ 0 h 838200"/>
                <a:gd name="connsiteX14" fmla="*/ 447675 w 1109664"/>
                <a:gd name="connsiteY14" fmla="*/ 19050 h 838200"/>
                <a:gd name="connsiteX15" fmla="*/ 280988 w 1109664"/>
                <a:gd name="connsiteY15" fmla="*/ 57150 h 838200"/>
                <a:gd name="connsiteX16" fmla="*/ 119063 w 1109664"/>
                <a:gd name="connsiteY16" fmla="*/ 71437 h 838200"/>
                <a:gd name="connsiteX17" fmla="*/ 0 w 1109664"/>
                <a:gd name="connsiteY17" fmla="*/ 114300 h 838200"/>
                <a:gd name="connsiteX18" fmla="*/ 19050 w 1109664"/>
                <a:gd name="connsiteY18" fmla="*/ 161925 h 838200"/>
                <a:gd name="connsiteX19" fmla="*/ 23813 w 1109664"/>
                <a:gd name="connsiteY19" fmla="*/ 195262 h 838200"/>
                <a:gd name="connsiteX20" fmla="*/ 166688 w 1109664"/>
                <a:gd name="connsiteY20" fmla="*/ 252412 h 838200"/>
                <a:gd name="connsiteX21" fmla="*/ 338138 w 1109664"/>
                <a:gd name="connsiteY21" fmla="*/ 342900 h 838200"/>
                <a:gd name="connsiteX22" fmla="*/ 452438 w 1109664"/>
                <a:gd name="connsiteY22" fmla="*/ 423862 h 838200"/>
                <a:gd name="connsiteX23" fmla="*/ 538163 w 1109664"/>
                <a:gd name="connsiteY23" fmla="*/ 500062 h 838200"/>
                <a:gd name="connsiteX24" fmla="*/ 540544 w 1109664"/>
                <a:gd name="connsiteY24" fmla="*/ 561975 h 838200"/>
                <a:gd name="connsiteX25" fmla="*/ 507206 w 1109664"/>
                <a:gd name="connsiteY25" fmla="*/ 590550 h 838200"/>
                <a:gd name="connsiteX26" fmla="*/ 528638 w 1109664"/>
                <a:gd name="connsiteY26" fmla="*/ 652462 h 838200"/>
                <a:gd name="connsiteX27" fmla="*/ 571500 w 1109664"/>
                <a:gd name="connsiteY27" fmla="*/ 742949 h 838200"/>
                <a:gd name="connsiteX28" fmla="*/ 571500 w 1109664"/>
                <a:gd name="connsiteY28" fmla="*/ 838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09664" h="838200">
                  <a:moveTo>
                    <a:pt x="571500" y="838200"/>
                  </a:moveTo>
                  <a:lnTo>
                    <a:pt x="717180" y="838200"/>
                  </a:lnTo>
                  <a:lnTo>
                    <a:pt x="781000" y="771525"/>
                  </a:lnTo>
                  <a:lnTo>
                    <a:pt x="807194" y="724254"/>
                  </a:lnTo>
                  <a:lnTo>
                    <a:pt x="833387" y="686154"/>
                  </a:lnTo>
                  <a:lnTo>
                    <a:pt x="897681" y="657579"/>
                  </a:lnTo>
                  <a:lnTo>
                    <a:pt x="995313" y="633766"/>
                  </a:lnTo>
                  <a:lnTo>
                    <a:pt x="1109664" y="590550"/>
                  </a:lnTo>
                  <a:lnTo>
                    <a:pt x="1104899" y="590550"/>
                  </a:lnTo>
                  <a:lnTo>
                    <a:pt x="1016794" y="481366"/>
                  </a:lnTo>
                  <a:lnTo>
                    <a:pt x="947738" y="372095"/>
                  </a:lnTo>
                  <a:lnTo>
                    <a:pt x="771525" y="190993"/>
                  </a:lnTo>
                  <a:lnTo>
                    <a:pt x="671461" y="64024"/>
                  </a:lnTo>
                  <a:lnTo>
                    <a:pt x="604838" y="0"/>
                  </a:lnTo>
                  <a:lnTo>
                    <a:pt x="447675" y="19050"/>
                  </a:lnTo>
                  <a:lnTo>
                    <a:pt x="280988" y="57150"/>
                  </a:lnTo>
                  <a:lnTo>
                    <a:pt x="119063" y="71437"/>
                  </a:lnTo>
                  <a:lnTo>
                    <a:pt x="0" y="114300"/>
                  </a:lnTo>
                  <a:lnTo>
                    <a:pt x="19050" y="161925"/>
                  </a:lnTo>
                  <a:lnTo>
                    <a:pt x="23813" y="195262"/>
                  </a:lnTo>
                  <a:lnTo>
                    <a:pt x="166688" y="252412"/>
                  </a:lnTo>
                  <a:lnTo>
                    <a:pt x="338138" y="342900"/>
                  </a:lnTo>
                  <a:lnTo>
                    <a:pt x="452438" y="423862"/>
                  </a:lnTo>
                  <a:lnTo>
                    <a:pt x="538163" y="500062"/>
                  </a:lnTo>
                  <a:cubicBezTo>
                    <a:pt x="538957" y="520700"/>
                    <a:pt x="539750" y="541337"/>
                    <a:pt x="540544" y="561975"/>
                  </a:cubicBezTo>
                  <a:lnTo>
                    <a:pt x="507206" y="590550"/>
                  </a:lnTo>
                  <a:lnTo>
                    <a:pt x="528638" y="652462"/>
                  </a:lnTo>
                  <a:lnTo>
                    <a:pt x="571500" y="742949"/>
                  </a:lnTo>
                  <a:lnTo>
                    <a:pt x="571500" y="83820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030929" y="2464864"/>
              <a:ext cx="4419600" cy="985838"/>
            </a:xfrm>
            <a:custGeom>
              <a:avLst/>
              <a:gdLst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05162 w 4419600"/>
                <a:gd name="connsiteY17" fmla="*/ 76200 h 985838"/>
                <a:gd name="connsiteX18" fmla="*/ 3381375 w 4419600"/>
                <a:gd name="connsiteY18" fmla="*/ 109538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62387 w 4419600"/>
                <a:gd name="connsiteY23" fmla="*/ 261938 h 985838"/>
                <a:gd name="connsiteX24" fmla="*/ 3971925 w 4419600"/>
                <a:gd name="connsiteY24" fmla="*/ 261938 h 985838"/>
                <a:gd name="connsiteX25" fmla="*/ 3971925 w 4419600"/>
                <a:gd name="connsiteY25" fmla="*/ 242888 h 985838"/>
                <a:gd name="connsiteX26" fmla="*/ 3895725 w 4419600"/>
                <a:gd name="connsiteY26" fmla="*/ 319088 h 985838"/>
                <a:gd name="connsiteX27" fmla="*/ 3981450 w 4419600"/>
                <a:gd name="connsiteY27" fmla="*/ 400050 h 985838"/>
                <a:gd name="connsiteX28" fmla="*/ 4110037 w 4419600"/>
                <a:gd name="connsiteY28" fmla="*/ 461963 h 985838"/>
                <a:gd name="connsiteX29" fmla="*/ 4200525 w 4419600"/>
                <a:gd name="connsiteY29" fmla="*/ 504825 h 985838"/>
                <a:gd name="connsiteX30" fmla="*/ 4314825 w 4419600"/>
                <a:gd name="connsiteY30" fmla="*/ 552450 h 985838"/>
                <a:gd name="connsiteX31" fmla="*/ 4386262 w 4419600"/>
                <a:gd name="connsiteY31" fmla="*/ 638175 h 985838"/>
                <a:gd name="connsiteX32" fmla="*/ 4386262 w 4419600"/>
                <a:gd name="connsiteY32" fmla="*/ 709613 h 985838"/>
                <a:gd name="connsiteX33" fmla="*/ 4371975 w 4419600"/>
                <a:gd name="connsiteY33" fmla="*/ 762000 h 985838"/>
                <a:gd name="connsiteX34" fmla="*/ 4410075 w 4419600"/>
                <a:gd name="connsiteY34" fmla="*/ 847725 h 985838"/>
                <a:gd name="connsiteX35" fmla="*/ 4419600 w 4419600"/>
                <a:gd name="connsiteY35" fmla="*/ 933450 h 985838"/>
                <a:gd name="connsiteX36" fmla="*/ 4405312 w 4419600"/>
                <a:gd name="connsiteY36" fmla="*/ 985838 h 985838"/>
                <a:gd name="connsiteX37" fmla="*/ 4100512 w 4419600"/>
                <a:gd name="connsiteY37" fmla="*/ 938213 h 985838"/>
                <a:gd name="connsiteX38" fmla="*/ 3757612 w 4419600"/>
                <a:gd name="connsiteY38" fmla="*/ 890588 h 985838"/>
                <a:gd name="connsiteX39" fmla="*/ 3543300 w 4419600"/>
                <a:gd name="connsiteY39" fmla="*/ 842963 h 985838"/>
                <a:gd name="connsiteX40" fmla="*/ 3390900 w 4419600"/>
                <a:gd name="connsiteY40" fmla="*/ 804863 h 985838"/>
                <a:gd name="connsiteX41" fmla="*/ 3286125 w 4419600"/>
                <a:gd name="connsiteY41" fmla="*/ 766763 h 985838"/>
                <a:gd name="connsiteX42" fmla="*/ 3143250 w 4419600"/>
                <a:gd name="connsiteY42" fmla="*/ 738188 h 985838"/>
                <a:gd name="connsiteX43" fmla="*/ 3095625 w 4419600"/>
                <a:gd name="connsiteY43" fmla="*/ 738188 h 985838"/>
                <a:gd name="connsiteX44" fmla="*/ 2967037 w 4419600"/>
                <a:gd name="connsiteY44" fmla="*/ 709613 h 985838"/>
                <a:gd name="connsiteX45" fmla="*/ 2724150 w 4419600"/>
                <a:gd name="connsiteY45" fmla="*/ 638175 h 985838"/>
                <a:gd name="connsiteX46" fmla="*/ 2562225 w 4419600"/>
                <a:gd name="connsiteY46" fmla="*/ 600075 h 985838"/>
                <a:gd name="connsiteX47" fmla="*/ 2266950 w 4419600"/>
                <a:gd name="connsiteY47" fmla="*/ 581025 h 985838"/>
                <a:gd name="connsiteX48" fmla="*/ 1971675 w 4419600"/>
                <a:gd name="connsiteY48" fmla="*/ 590550 h 985838"/>
                <a:gd name="connsiteX49" fmla="*/ 1700212 w 4419600"/>
                <a:gd name="connsiteY49" fmla="*/ 604838 h 985838"/>
                <a:gd name="connsiteX50" fmla="*/ 1281112 w 4419600"/>
                <a:gd name="connsiteY50" fmla="*/ 633413 h 985838"/>
                <a:gd name="connsiteX51" fmla="*/ 1042987 w 4419600"/>
                <a:gd name="connsiteY51" fmla="*/ 657225 h 985838"/>
                <a:gd name="connsiteX52" fmla="*/ 790575 w 4419600"/>
                <a:gd name="connsiteY52" fmla="*/ 676275 h 985838"/>
                <a:gd name="connsiteX53" fmla="*/ 590550 w 4419600"/>
                <a:gd name="connsiteY53" fmla="*/ 723900 h 985838"/>
                <a:gd name="connsiteX54" fmla="*/ 409575 w 4419600"/>
                <a:gd name="connsiteY54" fmla="*/ 752475 h 985838"/>
                <a:gd name="connsiteX55" fmla="*/ 285750 w 4419600"/>
                <a:gd name="connsiteY55" fmla="*/ 785813 h 985838"/>
                <a:gd name="connsiteX56" fmla="*/ 104775 w 4419600"/>
                <a:gd name="connsiteY56" fmla="*/ 804863 h 985838"/>
                <a:gd name="connsiteX57" fmla="*/ 0 w 4419600"/>
                <a:gd name="connsiteY57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05162 w 4419600"/>
                <a:gd name="connsiteY17" fmla="*/ 76200 h 985838"/>
                <a:gd name="connsiteX18" fmla="*/ 3381375 w 4419600"/>
                <a:gd name="connsiteY18" fmla="*/ 109538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62387 w 4419600"/>
                <a:gd name="connsiteY23" fmla="*/ 261938 h 985838"/>
                <a:gd name="connsiteX24" fmla="*/ 3978572 w 4419600"/>
                <a:gd name="connsiteY24" fmla="*/ 273968 h 985838"/>
                <a:gd name="connsiteX25" fmla="*/ 3971925 w 4419600"/>
                <a:gd name="connsiteY25" fmla="*/ 242888 h 985838"/>
                <a:gd name="connsiteX26" fmla="*/ 3895725 w 4419600"/>
                <a:gd name="connsiteY26" fmla="*/ 319088 h 985838"/>
                <a:gd name="connsiteX27" fmla="*/ 3981450 w 4419600"/>
                <a:gd name="connsiteY27" fmla="*/ 400050 h 985838"/>
                <a:gd name="connsiteX28" fmla="*/ 4110037 w 4419600"/>
                <a:gd name="connsiteY28" fmla="*/ 461963 h 985838"/>
                <a:gd name="connsiteX29" fmla="*/ 4200525 w 4419600"/>
                <a:gd name="connsiteY29" fmla="*/ 504825 h 985838"/>
                <a:gd name="connsiteX30" fmla="*/ 4314825 w 4419600"/>
                <a:gd name="connsiteY30" fmla="*/ 552450 h 985838"/>
                <a:gd name="connsiteX31" fmla="*/ 4386262 w 4419600"/>
                <a:gd name="connsiteY31" fmla="*/ 638175 h 985838"/>
                <a:gd name="connsiteX32" fmla="*/ 4386262 w 4419600"/>
                <a:gd name="connsiteY32" fmla="*/ 709613 h 985838"/>
                <a:gd name="connsiteX33" fmla="*/ 4371975 w 4419600"/>
                <a:gd name="connsiteY33" fmla="*/ 762000 h 985838"/>
                <a:gd name="connsiteX34" fmla="*/ 4410075 w 4419600"/>
                <a:gd name="connsiteY34" fmla="*/ 847725 h 985838"/>
                <a:gd name="connsiteX35" fmla="*/ 4419600 w 4419600"/>
                <a:gd name="connsiteY35" fmla="*/ 933450 h 985838"/>
                <a:gd name="connsiteX36" fmla="*/ 4405312 w 4419600"/>
                <a:gd name="connsiteY36" fmla="*/ 985838 h 985838"/>
                <a:gd name="connsiteX37" fmla="*/ 4100512 w 4419600"/>
                <a:gd name="connsiteY37" fmla="*/ 938213 h 985838"/>
                <a:gd name="connsiteX38" fmla="*/ 3757612 w 4419600"/>
                <a:gd name="connsiteY38" fmla="*/ 890588 h 985838"/>
                <a:gd name="connsiteX39" fmla="*/ 3543300 w 4419600"/>
                <a:gd name="connsiteY39" fmla="*/ 842963 h 985838"/>
                <a:gd name="connsiteX40" fmla="*/ 3390900 w 4419600"/>
                <a:gd name="connsiteY40" fmla="*/ 804863 h 985838"/>
                <a:gd name="connsiteX41" fmla="*/ 3286125 w 4419600"/>
                <a:gd name="connsiteY41" fmla="*/ 766763 h 985838"/>
                <a:gd name="connsiteX42" fmla="*/ 3143250 w 4419600"/>
                <a:gd name="connsiteY42" fmla="*/ 738188 h 985838"/>
                <a:gd name="connsiteX43" fmla="*/ 3095625 w 4419600"/>
                <a:gd name="connsiteY43" fmla="*/ 738188 h 985838"/>
                <a:gd name="connsiteX44" fmla="*/ 2967037 w 4419600"/>
                <a:gd name="connsiteY44" fmla="*/ 709613 h 985838"/>
                <a:gd name="connsiteX45" fmla="*/ 2724150 w 4419600"/>
                <a:gd name="connsiteY45" fmla="*/ 638175 h 985838"/>
                <a:gd name="connsiteX46" fmla="*/ 2562225 w 4419600"/>
                <a:gd name="connsiteY46" fmla="*/ 600075 h 985838"/>
                <a:gd name="connsiteX47" fmla="*/ 2266950 w 4419600"/>
                <a:gd name="connsiteY47" fmla="*/ 581025 h 985838"/>
                <a:gd name="connsiteX48" fmla="*/ 1971675 w 4419600"/>
                <a:gd name="connsiteY48" fmla="*/ 590550 h 985838"/>
                <a:gd name="connsiteX49" fmla="*/ 1700212 w 4419600"/>
                <a:gd name="connsiteY49" fmla="*/ 604838 h 985838"/>
                <a:gd name="connsiteX50" fmla="*/ 1281112 w 4419600"/>
                <a:gd name="connsiteY50" fmla="*/ 633413 h 985838"/>
                <a:gd name="connsiteX51" fmla="*/ 1042987 w 4419600"/>
                <a:gd name="connsiteY51" fmla="*/ 657225 h 985838"/>
                <a:gd name="connsiteX52" fmla="*/ 790575 w 4419600"/>
                <a:gd name="connsiteY52" fmla="*/ 676275 h 985838"/>
                <a:gd name="connsiteX53" fmla="*/ 590550 w 4419600"/>
                <a:gd name="connsiteY53" fmla="*/ 723900 h 985838"/>
                <a:gd name="connsiteX54" fmla="*/ 409575 w 4419600"/>
                <a:gd name="connsiteY54" fmla="*/ 752475 h 985838"/>
                <a:gd name="connsiteX55" fmla="*/ 285750 w 4419600"/>
                <a:gd name="connsiteY55" fmla="*/ 785813 h 985838"/>
                <a:gd name="connsiteX56" fmla="*/ 104775 w 4419600"/>
                <a:gd name="connsiteY56" fmla="*/ 804863 h 985838"/>
                <a:gd name="connsiteX57" fmla="*/ 0 w 4419600"/>
                <a:gd name="connsiteY57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05162 w 4419600"/>
                <a:gd name="connsiteY17" fmla="*/ 76200 h 985838"/>
                <a:gd name="connsiteX18" fmla="*/ 3381375 w 4419600"/>
                <a:gd name="connsiteY18" fmla="*/ 109538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62387 w 4419600"/>
                <a:gd name="connsiteY23" fmla="*/ 261938 h 985838"/>
                <a:gd name="connsiteX24" fmla="*/ 3971925 w 4419600"/>
                <a:gd name="connsiteY24" fmla="*/ 242888 h 985838"/>
                <a:gd name="connsiteX25" fmla="*/ 3895725 w 4419600"/>
                <a:gd name="connsiteY25" fmla="*/ 319088 h 985838"/>
                <a:gd name="connsiteX26" fmla="*/ 3981450 w 4419600"/>
                <a:gd name="connsiteY26" fmla="*/ 400050 h 985838"/>
                <a:gd name="connsiteX27" fmla="*/ 4110037 w 4419600"/>
                <a:gd name="connsiteY27" fmla="*/ 461963 h 985838"/>
                <a:gd name="connsiteX28" fmla="*/ 4200525 w 4419600"/>
                <a:gd name="connsiteY28" fmla="*/ 504825 h 985838"/>
                <a:gd name="connsiteX29" fmla="*/ 4314825 w 4419600"/>
                <a:gd name="connsiteY29" fmla="*/ 552450 h 985838"/>
                <a:gd name="connsiteX30" fmla="*/ 4386262 w 4419600"/>
                <a:gd name="connsiteY30" fmla="*/ 638175 h 985838"/>
                <a:gd name="connsiteX31" fmla="*/ 4386262 w 4419600"/>
                <a:gd name="connsiteY31" fmla="*/ 709613 h 985838"/>
                <a:gd name="connsiteX32" fmla="*/ 4371975 w 4419600"/>
                <a:gd name="connsiteY32" fmla="*/ 762000 h 985838"/>
                <a:gd name="connsiteX33" fmla="*/ 4410075 w 4419600"/>
                <a:gd name="connsiteY33" fmla="*/ 847725 h 985838"/>
                <a:gd name="connsiteX34" fmla="*/ 4419600 w 4419600"/>
                <a:gd name="connsiteY34" fmla="*/ 933450 h 985838"/>
                <a:gd name="connsiteX35" fmla="*/ 4405312 w 4419600"/>
                <a:gd name="connsiteY35" fmla="*/ 985838 h 985838"/>
                <a:gd name="connsiteX36" fmla="*/ 4100512 w 4419600"/>
                <a:gd name="connsiteY36" fmla="*/ 938213 h 985838"/>
                <a:gd name="connsiteX37" fmla="*/ 3757612 w 4419600"/>
                <a:gd name="connsiteY37" fmla="*/ 890588 h 985838"/>
                <a:gd name="connsiteX38" fmla="*/ 3543300 w 4419600"/>
                <a:gd name="connsiteY38" fmla="*/ 842963 h 985838"/>
                <a:gd name="connsiteX39" fmla="*/ 3390900 w 4419600"/>
                <a:gd name="connsiteY39" fmla="*/ 804863 h 985838"/>
                <a:gd name="connsiteX40" fmla="*/ 3286125 w 4419600"/>
                <a:gd name="connsiteY40" fmla="*/ 766763 h 985838"/>
                <a:gd name="connsiteX41" fmla="*/ 3143250 w 4419600"/>
                <a:gd name="connsiteY41" fmla="*/ 738188 h 985838"/>
                <a:gd name="connsiteX42" fmla="*/ 3095625 w 4419600"/>
                <a:gd name="connsiteY42" fmla="*/ 738188 h 985838"/>
                <a:gd name="connsiteX43" fmla="*/ 2967037 w 4419600"/>
                <a:gd name="connsiteY43" fmla="*/ 709613 h 985838"/>
                <a:gd name="connsiteX44" fmla="*/ 2724150 w 4419600"/>
                <a:gd name="connsiteY44" fmla="*/ 638175 h 985838"/>
                <a:gd name="connsiteX45" fmla="*/ 2562225 w 4419600"/>
                <a:gd name="connsiteY45" fmla="*/ 600075 h 985838"/>
                <a:gd name="connsiteX46" fmla="*/ 2266950 w 4419600"/>
                <a:gd name="connsiteY46" fmla="*/ 581025 h 985838"/>
                <a:gd name="connsiteX47" fmla="*/ 1971675 w 4419600"/>
                <a:gd name="connsiteY47" fmla="*/ 590550 h 985838"/>
                <a:gd name="connsiteX48" fmla="*/ 1700212 w 4419600"/>
                <a:gd name="connsiteY48" fmla="*/ 604838 h 985838"/>
                <a:gd name="connsiteX49" fmla="*/ 1281112 w 4419600"/>
                <a:gd name="connsiteY49" fmla="*/ 633413 h 985838"/>
                <a:gd name="connsiteX50" fmla="*/ 1042987 w 4419600"/>
                <a:gd name="connsiteY50" fmla="*/ 657225 h 985838"/>
                <a:gd name="connsiteX51" fmla="*/ 790575 w 4419600"/>
                <a:gd name="connsiteY51" fmla="*/ 676275 h 985838"/>
                <a:gd name="connsiteX52" fmla="*/ 590550 w 4419600"/>
                <a:gd name="connsiteY52" fmla="*/ 723900 h 985838"/>
                <a:gd name="connsiteX53" fmla="*/ 409575 w 4419600"/>
                <a:gd name="connsiteY53" fmla="*/ 752475 h 985838"/>
                <a:gd name="connsiteX54" fmla="*/ 285750 w 4419600"/>
                <a:gd name="connsiteY54" fmla="*/ 785813 h 985838"/>
                <a:gd name="connsiteX55" fmla="*/ 104775 w 4419600"/>
                <a:gd name="connsiteY55" fmla="*/ 804863 h 985838"/>
                <a:gd name="connsiteX56" fmla="*/ 0 w 4419600"/>
                <a:gd name="connsiteY56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05162 w 4419600"/>
                <a:gd name="connsiteY17" fmla="*/ 76200 h 985838"/>
                <a:gd name="connsiteX18" fmla="*/ 3381375 w 4419600"/>
                <a:gd name="connsiteY18" fmla="*/ 109538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62387 w 4419600"/>
                <a:gd name="connsiteY23" fmla="*/ 261938 h 985838"/>
                <a:gd name="connsiteX24" fmla="*/ 3895725 w 4419600"/>
                <a:gd name="connsiteY24" fmla="*/ 319088 h 985838"/>
                <a:gd name="connsiteX25" fmla="*/ 3981450 w 4419600"/>
                <a:gd name="connsiteY25" fmla="*/ 400050 h 985838"/>
                <a:gd name="connsiteX26" fmla="*/ 4110037 w 4419600"/>
                <a:gd name="connsiteY26" fmla="*/ 461963 h 985838"/>
                <a:gd name="connsiteX27" fmla="*/ 4200525 w 4419600"/>
                <a:gd name="connsiteY27" fmla="*/ 504825 h 985838"/>
                <a:gd name="connsiteX28" fmla="*/ 4314825 w 4419600"/>
                <a:gd name="connsiteY28" fmla="*/ 552450 h 985838"/>
                <a:gd name="connsiteX29" fmla="*/ 4386262 w 4419600"/>
                <a:gd name="connsiteY29" fmla="*/ 638175 h 985838"/>
                <a:gd name="connsiteX30" fmla="*/ 4386262 w 4419600"/>
                <a:gd name="connsiteY30" fmla="*/ 709613 h 985838"/>
                <a:gd name="connsiteX31" fmla="*/ 4371975 w 4419600"/>
                <a:gd name="connsiteY31" fmla="*/ 762000 h 985838"/>
                <a:gd name="connsiteX32" fmla="*/ 4410075 w 4419600"/>
                <a:gd name="connsiteY32" fmla="*/ 847725 h 985838"/>
                <a:gd name="connsiteX33" fmla="*/ 4419600 w 4419600"/>
                <a:gd name="connsiteY33" fmla="*/ 933450 h 985838"/>
                <a:gd name="connsiteX34" fmla="*/ 4405312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05162 w 4419600"/>
                <a:gd name="connsiteY17" fmla="*/ 76200 h 985838"/>
                <a:gd name="connsiteX18" fmla="*/ 3381375 w 4419600"/>
                <a:gd name="connsiteY18" fmla="*/ 109538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6564 w 4419600"/>
                <a:gd name="connsiteY23" fmla="*/ 273968 h 985838"/>
                <a:gd name="connsiteX24" fmla="*/ 3895725 w 4419600"/>
                <a:gd name="connsiteY24" fmla="*/ 319088 h 985838"/>
                <a:gd name="connsiteX25" fmla="*/ 3981450 w 4419600"/>
                <a:gd name="connsiteY25" fmla="*/ 400050 h 985838"/>
                <a:gd name="connsiteX26" fmla="*/ 4110037 w 4419600"/>
                <a:gd name="connsiteY26" fmla="*/ 461963 h 985838"/>
                <a:gd name="connsiteX27" fmla="*/ 4200525 w 4419600"/>
                <a:gd name="connsiteY27" fmla="*/ 504825 h 985838"/>
                <a:gd name="connsiteX28" fmla="*/ 4314825 w 4419600"/>
                <a:gd name="connsiteY28" fmla="*/ 552450 h 985838"/>
                <a:gd name="connsiteX29" fmla="*/ 4386262 w 4419600"/>
                <a:gd name="connsiteY29" fmla="*/ 638175 h 985838"/>
                <a:gd name="connsiteX30" fmla="*/ 4386262 w 4419600"/>
                <a:gd name="connsiteY30" fmla="*/ 709613 h 985838"/>
                <a:gd name="connsiteX31" fmla="*/ 4371975 w 4419600"/>
                <a:gd name="connsiteY31" fmla="*/ 762000 h 985838"/>
                <a:gd name="connsiteX32" fmla="*/ 4410075 w 4419600"/>
                <a:gd name="connsiteY32" fmla="*/ 847725 h 985838"/>
                <a:gd name="connsiteX33" fmla="*/ 4419600 w 4419600"/>
                <a:gd name="connsiteY33" fmla="*/ 933450 h 985838"/>
                <a:gd name="connsiteX34" fmla="*/ 4405312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05162 w 4419600"/>
                <a:gd name="connsiteY17" fmla="*/ 76200 h 985838"/>
                <a:gd name="connsiteX18" fmla="*/ 3381375 w 4419600"/>
                <a:gd name="connsiteY18" fmla="*/ 109538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0525 w 4419600"/>
                <a:gd name="connsiteY26" fmla="*/ 504825 h 985838"/>
                <a:gd name="connsiteX27" fmla="*/ 4314825 w 4419600"/>
                <a:gd name="connsiteY27" fmla="*/ 552450 h 985838"/>
                <a:gd name="connsiteX28" fmla="*/ 4386262 w 4419600"/>
                <a:gd name="connsiteY28" fmla="*/ 638175 h 985838"/>
                <a:gd name="connsiteX29" fmla="*/ 4386262 w 4419600"/>
                <a:gd name="connsiteY29" fmla="*/ 709613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05162 w 4419600"/>
                <a:gd name="connsiteY17" fmla="*/ 76200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0525 w 4419600"/>
                <a:gd name="connsiteY26" fmla="*/ 504825 h 985838"/>
                <a:gd name="connsiteX27" fmla="*/ 4314825 w 4419600"/>
                <a:gd name="connsiteY27" fmla="*/ 552450 h 985838"/>
                <a:gd name="connsiteX28" fmla="*/ 4386262 w 4419600"/>
                <a:gd name="connsiteY28" fmla="*/ 638175 h 985838"/>
                <a:gd name="connsiteX29" fmla="*/ 4386262 w 4419600"/>
                <a:gd name="connsiteY29" fmla="*/ 709613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05162 w 4419600"/>
                <a:gd name="connsiteY17" fmla="*/ 76200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0525 w 4419600"/>
                <a:gd name="connsiteY26" fmla="*/ 504825 h 985838"/>
                <a:gd name="connsiteX27" fmla="*/ 4314825 w 4419600"/>
                <a:gd name="connsiteY27" fmla="*/ 552450 h 985838"/>
                <a:gd name="connsiteX28" fmla="*/ 4386262 w 4419600"/>
                <a:gd name="connsiteY28" fmla="*/ 638175 h 985838"/>
                <a:gd name="connsiteX29" fmla="*/ 4386262 w 4419600"/>
                <a:gd name="connsiteY29" fmla="*/ 709613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05162 w 4419600"/>
                <a:gd name="connsiteY17" fmla="*/ 76200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0525 w 4419600"/>
                <a:gd name="connsiteY26" fmla="*/ 504825 h 985838"/>
                <a:gd name="connsiteX27" fmla="*/ 4314825 w 4419600"/>
                <a:gd name="connsiteY27" fmla="*/ 552450 h 985838"/>
                <a:gd name="connsiteX28" fmla="*/ 4386262 w 4419600"/>
                <a:gd name="connsiteY28" fmla="*/ 638175 h 985838"/>
                <a:gd name="connsiteX29" fmla="*/ 4386262 w 4419600"/>
                <a:gd name="connsiteY29" fmla="*/ 709613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0525 w 4419600"/>
                <a:gd name="connsiteY26" fmla="*/ 504825 h 985838"/>
                <a:gd name="connsiteX27" fmla="*/ 4314825 w 4419600"/>
                <a:gd name="connsiteY27" fmla="*/ 552450 h 985838"/>
                <a:gd name="connsiteX28" fmla="*/ 4386262 w 4419600"/>
                <a:gd name="connsiteY28" fmla="*/ 638175 h 985838"/>
                <a:gd name="connsiteX29" fmla="*/ 4386262 w 4419600"/>
                <a:gd name="connsiteY29" fmla="*/ 709613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86262 w 4419600"/>
                <a:gd name="connsiteY28" fmla="*/ 638175 h 985838"/>
                <a:gd name="connsiteX29" fmla="*/ 4386262 w 4419600"/>
                <a:gd name="connsiteY29" fmla="*/ 709613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86262 w 4419600"/>
                <a:gd name="connsiteY29" fmla="*/ 709613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86262 w 4419600"/>
                <a:gd name="connsiteY29" fmla="*/ 709613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69593 w 4419600"/>
                <a:gd name="connsiteY29" fmla="*/ 654844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410075 w 4419600"/>
                <a:gd name="connsiteY29" fmla="*/ 671513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71975 w 4419600"/>
                <a:gd name="connsiteY29" fmla="*/ 762000 h 985838"/>
                <a:gd name="connsiteX30" fmla="*/ 4410075 w 4419600"/>
                <a:gd name="connsiteY30" fmla="*/ 847725 h 985838"/>
                <a:gd name="connsiteX31" fmla="*/ 4419600 w 4419600"/>
                <a:gd name="connsiteY31" fmla="*/ 933450 h 985838"/>
                <a:gd name="connsiteX32" fmla="*/ 4405312 w 4419600"/>
                <a:gd name="connsiteY32" fmla="*/ 985838 h 985838"/>
                <a:gd name="connsiteX33" fmla="*/ 4100512 w 4419600"/>
                <a:gd name="connsiteY33" fmla="*/ 938213 h 985838"/>
                <a:gd name="connsiteX34" fmla="*/ 3757612 w 4419600"/>
                <a:gd name="connsiteY34" fmla="*/ 890588 h 985838"/>
                <a:gd name="connsiteX35" fmla="*/ 3543300 w 4419600"/>
                <a:gd name="connsiteY35" fmla="*/ 842963 h 985838"/>
                <a:gd name="connsiteX36" fmla="*/ 3390900 w 4419600"/>
                <a:gd name="connsiteY36" fmla="*/ 804863 h 985838"/>
                <a:gd name="connsiteX37" fmla="*/ 3286125 w 4419600"/>
                <a:gd name="connsiteY37" fmla="*/ 766763 h 985838"/>
                <a:gd name="connsiteX38" fmla="*/ 3143250 w 4419600"/>
                <a:gd name="connsiteY38" fmla="*/ 738188 h 985838"/>
                <a:gd name="connsiteX39" fmla="*/ 3095625 w 4419600"/>
                <a:gd name="connsiteY39" fmla="*/ 738188 h 985838"/>
                <a:gd name="connsiteX40" fmla="*/ 2967037 w 4419600"/>
                <a:gd name="connsiteY40" fmla="*/ 709613 h 985838"/>
                <a:gd name="connsiteX41" fmla="*/ 2724150 w 4419600"/>
                <a:gd name="connsiteY41" fmla="*/ 638175 h 985838"/>
                <a:gd name="connsiteX42" fmla="*/ 2562225 w 4419600"/>
                <a:gd name="connsiteY42" fmla="*/ 600075 h 985838"/>
                <a:gd name="connsiteX43" fmla="*/ 2266950 w 4419600"/>
                <a:gd name="connsiteY43" fmla="*/ 581025 h 985838"/>
                <a:gd name="connsiteX44" fmla="*/ 1971675 w 4419600"/>
                <a:gd name="connsiteY44" fmla="*/ 590550 h 985838"/>
                <a:gd name="connsiteX45" fmla="*/ 1700212 w 4419600"/>
                <a:gd name="connsiteY45" fmla="*/ 604838 h 985838"/>
                <a:gd name="connsiteX46" fmla="*/ 1281112 w 4419600"/>
                <a:gd name="connsiteY46" fmla="*/ 633413 h 985838"/>
                <a:gd name="connsiteX47" fmla="*/ 1042987 w 4419600"/>
                <a:gd name="connsiteY47" fmla="*/ 657225 h 985838"/>
                <a:gd name="connsiteX48" fmla="*/ 790575 w 4419600"/>
                <a:gd name="connsiteY48" fmla="*/ 676275 h 985838"/>
                <a:gd name="connsiteX49" fmla="*/ 590550 w 4419600"/>
                <a:gd name="connsiteY49" fmla="*/ 723900 h 985838"/>
                <a:gd name="connsiteX50" fmla="*/ 409575 w 4419600"/>
                <a:gd name="connsiteY50" fmla="*/ 752475 h 985838"/>
                <a:gd name="connsiteX51" fmla="*/ 285750 w 4419600"/>
                <a:gd name="connsiteY51" fmla="*/ 785813 h 985838"/>
                <a:gd name="connsiteX52" fmla="*/ 104775 w 4419600"/>
                <a:gd name="connsiteY52" fmla="*/ 804863 h 985838"/>
                <a:gd name="connsiteX53" fmla="*/ 0 w 4419600"/>
                <a:gd name="connsiteY53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57687 w 4419600"/>
                <a:gd name="connsiteY29" fmla="*/ 673894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79118 w 4419600"/>
                <a:gd name="connsiteY29" fmla="*/ 673894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410075 w 4419600"/>
                <a:gd name="connsiteY29" fmla="*/ 666751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410075 w 4419600"/>
                <a:gd name="connsiteY29" fmla="*/ 666751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410075 w 4419600"/>
                <a:gd name="connsiteY29" fmla="*/ 666751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410075 w 4419600"/>
                <a:gd name="connsiteY29" fmla="*/ 666751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410075 w 4419600"/>
                <a:gd name="connsiteY29" fmla="*/ 666751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410075 w 4419600"/>
                <a:gd name="connsiteY29" fmla="*/ 683419 h 985838"/>
                <a:gd name="connsiteX30" fmla="*/ 4371975 w 4419600"/>
                <a:gd name="connsiteY30" fmla="*/ 762000 h 985838"/>
                <a:gd name="connsiteX31" fmla="*/ 4410075 w 4419600"/>
                <a:gd name="connsiteY31" fmla="*/ 847725 h 985838"/>
                <a:gd name="connsiteX32" fmla="*/ 4419600 w 4419600"/>
                <a:gd name="connsiteY32" fmla="*/ 933450 h 985838"/>
                <a:gd name="connsiteX33" fmla="*/ 4405312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71975 w 4419600"/>
                <a:gd name="connsiteY29" fmla="*/ 762000 h 985838"/>
                <a:gd name="connsiteX30" fmla="*/ 4410075 w 4419600"/>
                <a:gd name="connsiteY30" fmla="*/ 847725 h 985838"/>
                <a:gd name="connsiteX31" fmla="*/ 4419600 w 4419600"/>
                <a:gd name="connsiteY31" fmla="*/ 933450 h 985838"/>
                <a:gd name="connsiteX32" fmla="*/ 4405312 w 4419600"/>
                <a:gd name="connsiteY32" fmla="*/ 985838 h 985838"/>
                <a:gd name="connsiteX33" fmla="*/ 4100512 w 4419600"/>
                <a:gd name="connsiteY33" fmla="*/ 938213 h 985838"/>
                <a:gd name="connsiteX34" fmla="*/ 3757612 w 4419600"/>
                <a:gd name="connsiteY34" fmla="*/ 890588 h 985838"/>
                <a:gd name="connsiteX35" fmla="*/ 3543300 w 4419600"/>
                <a:gd name="connsiteY35" fmla="*/ 842963 h 985838"/>
                <a:gd name="connsiteX36" fmla="*/ 3390900 w 4419600"/>
                <a:gd name="connsiteY36" fmla="*/ 804863 h 985838"/>
                <a:gd name="connsiteX37" fmla="*/ 3286125 w 4419600"/>
                <a:gd name="connsiteY37" fmla="*/ 766763 h 985838"/>
                <a:gd name="connsiteX38" fmla="*/ 3143250 w 4419600"/>
                <a:gd name="connsiteY38" fmla="*/ 738188 h 985838"/>
                <a:gd name="connsiteX39" fmla="*/ 3095625 w 4419600"/>
                <a:gd name="connsiteY39" fmla="*/ 738188 h 985838"/>
                <a:gd name="connsiteX40" fmla="*/ 2967037 w 4419600"/>
                <a:gd name="connsiteY40" fmla="*/ 709613 h 985838"/>
                <a:gd name="connsiteX41" fmla="*/ 2724150 w 4419600"/>
                <a:gd name="connsiteY41" fmla="*/ 638175 h 985838"/>
                <a:gd name="connsiteX42" fmla="*/ 2562225 w 4419600"/>
                <a:gd name="connsiteY42" fmla="*/ 600075 h 985838"/>
                <a:gd name="connsiteX43" fmla="*/ 2266950 w 4419600"/>
                <a:gd name="connsiteY43" fmla="*/ 581025 h 985838"/>
                <a:gd name="connsiteX44" fmla="*/ 1971675 w 4419600"/>
                <a:gd name="connsiteY44" fmla="*/ 590550 h 985838"/>
                <a:gd name="connsiteX45" fmla="*/ 1700212 w 4419600"/>
                <a:gd name="connsiteY45" fmla="*/ 604838 h 985838"/>
                <a:gd name="connsiteX46" fmla="*/ 1281112 w 4419600"/>
                <a:gd name="connsiteY46" fmla="*/ 633413 h 985838"/>
                <a:gd name="connsiteX47" fmla="*/ 1042987 w 4419600"/>
                <a:gd name="connsiteY47" fmla="*/ 657225 h 985838"/>
                <a:gd name="connsiteX48" fmla="*/ 790575 w 4419600"/>
                <a:gd name="connsiteY48" fmla="*/ 676275 h 985838"/>
                <a:gd name="connsiteX49" fmla="*/ 590550 w 4419600"/>
                <a:gd name="connsiteY49" fmla="*/ 723900 h 985838"/>
                <a:gd name="connsiteX50" fmla="*/ 409575 w 4419600"/>
                <a:gd name="connsiteY50" fmla="*/ 752475 h 985838"/>
                <a:gd name="connsiteX51" fmla="*/ 285750 w 4419600"/>
                <a:gd name="connsiteY51" fmla="*/ 785813 h 985838"/>
                <a:gd name="connsiteX52" fmla="*/ 104775 w 4419600"/>
                <a:gd name="connsiteY52" fmla="*/ 804863 h 985838"/>
                <a:gd name="connsiteX53" fmla="*/ 0 w 4419600"/>
                <a:gd name="connsiteY53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67212 w 4419600"/>
                <a:gd name="connsiteY29" fmla="*/ 769143 h 985838"/>
                <a:gd name="connsiteX30" fmla="*/ 4410075 w 4419600"/>
                <a:gd name="connsiteY30" fmla="*/ 847725 h 985838"/>
                <a:gd name="connsiteX31" fmla="*/ 4419600 w 4419600"/>
                <a:gd name="connsiteY31" fmla="*/ 933450 h 985838"/>
                <a:gd name="connsiteX32" fmla="*/ 4405312 w 4419600"/>
                <a:gd name="connsiteY32" fmla="*/ 985838 h 985838"/>
                <a:gd name="connsiteX33" fmla="*/ 4100512 w 4419600"/>
                <a:gd name="connsiteY33" fmla="*/ 938213 h 985838"/>
                <a:gd name="connsiteX34" fmla="*/ 3757612 w 4419600"/>
                <a:gd name="connsiteY34" fmla="*/ 890588 h 985838"/>
                <a:gd name="connsiteX35" fmla="*/ 3543300 w 4419600"/>
                <a:gd name="connsiteY35" fmla="*/ 842963 h 985838"/>
                <a:gd name="connsiteX36" fmla="*/ 3390900 w 4419600"/>
                <a:gd name="connsiteY36" fmla="*/ 804863 h 985838"/>
                <a:gd name="connsiteX37" fmla="*/ 3286125 w 4419600"/>
                <a:gd name="connsiteY37" fmla="*/ 766763 h 985838"/>
                <a:gd name="connsiteX38" fmla="*/ 3143250 w 4419600"/>
                <a:gd name="connsiteY38" fmla="*/ 738188 h 985838"/>
                <a:gd name="connsiteX39" fmla="*/ 3095625 w 4419600"/>
                <a:gd name="connsiteY39" fmla="*/ 738188 h 985838"/>
                <a:gd name="connsiteX40" fmla="*/ 2967037 w 4419600"/>
                <a:gd name="connsiteY40" fmla="*/ 709613 h 985838"/>
                <a:gd name="connsiteX41" fmla="*/ 2724150 w 4419600"/>
                <a:gd name="connsiteY41" fmla="*/ 638175 h 985838"/>
                <a:gd name="connsiteX42" fmla="*/ 2562225 w 4419600"/>
                <a:gd name="connsiteY42" fmla="*/ 600075 h 985838"/>
                <a:gd name="connsiteX43" fmla="*/ 2266950 w 4419600"/>
                <a:gd name="connsiteY43" fmla="*/ 581025 h 985838"/>
                <a:gd name="connsiteX44" fmla="*/ 1971675 w 4419600"/>
                <a:gd name="connsiteY44" fmla="*/ 590550 h 985838"/>
                <a:gd name="connsiteX45" fmla="*/ 1700212 w 4419600"/>
                <a:gd name="connsiteY45" fmla="*/ 604838 h 985838"/>
                <a:gd name="connsiteX46" fmla="*/ 1281112 w 4419600"/>
                <a:gd name="connsiteY46" fmla="*/ 633413 h 985838"/>
                <a:gd name="connsiteX47" fmla="*/ 1042987 w 4419600"/>
                <a:gd name="connsiteY47" fmla="*/ 657225 h 985838"/>
                <a:gd name="connsiteX48" fmla="*/ 790575 w 4419600"/>
                <a:gd name="connsiteY48" fmla="*/ 676275 h 985838"/>
                <a:gd name="connsiteX49" fmla="*/ 590550 w 4419600"/>
                <a:gd name="connsiteY49" fmla="*/ 723900 h 985838"/>
                <a:gd name="connsiteX50" fmla="*/ 409575 w 4419600"/>
                <a:gd name="connsiteY50" fmla="*/ 752475 h 985838"/>
                <a:gd name="connsiteX51" fmla="*/ 285750 w 4419600"/>
                <a:gd name="connsiteY51" fmla="*/ 785813 h 985838"/>
                <a:gd name="connsiteX52" fmla="*/ 104775 w 4419600"/>
                <a:gd name="connsiteY52" fmla="*/ 804863 h 985838"/>
                <a:gd name="connsiteX53" fmla="*/ 0 w 4419600"/>
                <a:gd name="connsiteY53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67212 w 4419600"/>
                <a:gd name="connsiteY29" fmla="*/ 769143 h 985838"/>
                <a:gd name="connsiteX30" fmla="*/ 4410075 w 4419600"/>
                <a:gd name="connsiteY30" fmla="*/ 847725 h 985838"/>
                <a:gd name="connsiteX31" fmla="*/ 4419600 w 4419600"/>
                <a:gd name="connsiteY31" fmla="*/ 909638 h 985838"/>
                <a:gd name="connsiteX32" fmla="*/ 4405312 w 4419600"/>
                <a:gd name="connsiteY32" fmla="*/ 985838 h 985838"/>
                <a:gd name="connsiteX33" fmla="*/ 4100512 w 4419600"/>
                <a:gd name="connsiteY33" fmla="*/ 938213 h 985838"/>
                <a:gd name="connsiteX34" fmla="*/ 3757612 w 4419600"/>
                <a:gd name="connsiteY34" fmla="*/ 890588 h 985838"/>
                <a:gd name="connsiteX35" fmla="*/ 3543300 w 4419600"/>
                <a:gd name="connsiteY35" fmla="*/ 842963 h 985838"/>
                <a:gd name="connsiteX36" fmla="*/ 3390900 w 4419600"/>
                <a:gd name="connsiteY36" fmla="*/ 804863 h 985838"/>
                <a:gd name="connsiteX37" fmla="*/ 3286125 w 4419600"/>
                <a:gd name="connsiteY37" fmla="*/ 766763 h 985838"/>
                <a:gd name="connsiteX38" fmla="*/ 3143250 w 4419600"/>
                <a:gd name="connsiteY38" fmla="*/ 738188 h 985838"/>
                <a:gd name="connsiteX39" fmla="*/ 3095625 w 4419600"/>
                <a:gd name="connsiteY39" fmla="*/ 738188 h 985838"/>
                <a:gd name="connsiteX40" fmla="*/ 2967037 w 4419600"/>
                <a:gd name="connsiteY40" fmla="*/ 709613 h 985838"/>
                <a:gd name="connsiteX41" fmla="*/ 2724150 w 4419600"/>
                <a:gd name="connsiteY41" fmla="*/ 638175 h 985838"/>
                <a:gd name="connsiteX42" fmla="*/ 2562225 w 4419600"/>
                <a:gd name="connsiteY42" fmla="*/ 600075 h 985838"/>
                <a:gd name="connsiteX43" fmla="*/ 2266950 w 4419600"/>
                <a:gd name="connsiteY43" fmla="*/ 581025 h 985838"/>
                <a:gd name="connsiteX44" fmla="*/ 1971675 w 4419600"/>
                <a:gd name="connsiteY44" fmla="*/ 590550 h 985838"/>
                <a:gd name="connsiteX45" fmla="*/ 1700212 w 4419600"/>
                <a:gd name="connsiteY45" fmla="*/ 604838 h 985838"/>
                <a:gd name="connsiteX46" fmla="*/ 1281112 w 4419600"/>
                <a:gd name="connsiteY46" fmla="*/ 633413 h 985838"/>
                <a:gd name="connsiteX47" fmla="*/ 1042987 w 4419600"/>
                <a:gd name="connsiteY47" fmla="*/ 657225 h 985838"/>
                <a:gd name="connsiteX48" fmla="*/ 790575 w 4419600"/>
                <a:gd name="connsiteY48" fmla="*/ 676275 h 985838"/>
                <a:gd name="connsiteX49" fmla="*/ 590550 w 4419600"/>
                <a:gd name="connsiteY49" fmla="*/ 723900 h 985838"/>
                <a:gd name="connsiteX50" fmla="*/ 409575 w 4419600"/>
                <a:gd name="connsiteY50" fmla="*/ 752475 h 985838"/>
                <a:gd name="connsiteX51" fmla="*/ 285750 w 4419600"/>
                <a:gd name="connsiteY51" fmla="*/ 785813 h 985838"/>
                <a:gd name="connsiteX52" fmla="*/ 104775 w 4419600"/>
                <a:gd name="connsiteY52" fmla="*/ 804863 h 985838"/>
                <a:gd name="connsiteX53" fmla="*/ 0 w 4419600"/>
                <a:gd name="connsiteY53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67212 w 4419600"/>
                <a:gd name="connsiteY29" fmla="*/ 769143 h 985838"/>
                <a:gd name="connsiteX30" fmla="*/ 4410075 w 4419600"/>
                <a:gd name="connsiteY30" fmla="*/ 847725 h 985838"/>
                <a:gd name="connsiteX31" fmla="*/ 4419600 w 4419600"/>
                <a:gd name="connsiteY31" fmla="*/ 909638 h 985838"/>
                <a:gd name="connsiteX32" fmla="*/ 4410075 w 4419600"/>
                <a:gd name="connsiteY32" fmla="*/ 985838 h 985838"/>
                <a:gd name="connsiteX33" fmla="*/ 4100512 w 4419600"/>
                <a:gd name="connsiteY33" fmla="*/ 938213 h 985838"/>
                <a:gd name="connsiteX34" fmla="*/ 3757612 w 4419600"/>
                <a:gd name="connsiteY34" fmla="*/ 890588 h 985838"/>
                <a:gd name="connsiteX35" fmla="*/ 3543300 w 4419600"/>
                <a:gd name="connsiteY35" fmla="*/ 842963 h 985838"/>
                <a:gd name="connsiteX36" fmla="*/ 3390900 w 4419600"/>
                <a:gd name="connsiteY36" fmla="*/ 804863 h 985838"/>
                <a:gd name="connsiteX37" fmla="*/ 3286125 w 4419600"/>
                <a:gd name="connsiteY37" fmla="*/ 766763 h 985838"/>
                <a:gd name="connsiteX38" fmla="*/ 3143250 w 4419600"/>
                <a:gd name="connsiteY38" fmla="*/ 738188 h 985838"/>
                <a:gd name="connsiteX39" fmla="*/ 3095625 w 4419600"/>
                <a:gd name="connsiteY39" fmla="*/ 738188 h 985838"/>
                <a:gd name="connsiteX40" fmla="*/ 2967037 w 4419600"/>
                <a:gd name="connsiteY40" fmla="*/ 709613 h 985838"/>
                <a:gd name="connsiteX41" fmla="*/ 2724150 w 4419600"/>
                <a:gd name="connsiteY41" fmla="*/ 638175 h 985838"/>
                <a:gd name="connsiteX42" fmla="*/ 2562225 w 4419600"/>
                <a:gd name="connsiteY42" fmla="*/ 600075 h 985838"/>
                <a:gd name="connsiteX43" fmla="*/ 2266950 w 4419600"/>
                <a:gd name="connsiteY43" fmla="*/ 581025 h 985838"/>
                <a:gd name="connsiteX44" fmla="*/ 1971675 w 4419600"/>
                <a:gd name="connsiteY44" fmla="*/ 590550 h 985838"/>
                <a:gd name="connsiteX45" fmla="*/ 1700212 w 4419600"/>
                <a:gd name="connsiteY45" fmla="*/ 604838 h 985838"/>
                <a:gd name="connsiteX46" fmla="*/ 1281112 w 4419600"/>
                <a:gd name="connsiteY46" fmla="*/ 633413 h 985838"/>
                <a:gd name="connsiteX47" fmla="*/ 1042987 w 4419600"/>
                <a:gd name="connsiteY47" fmla="*/ 657225 h 985838"/>
                <a:gd name="connsiteX48" fmla="*/ 790575 w 4419600"/>
                <a:gd name="connsiteY48" fmla="*/ 676275 h 985838"/>
                <a:gd name="connsiteX49" fmla="*/ 590550 w 4419600"/>
                <a:gd name="connsiteY49" fmla="*/ 723900 h 985838"/>
                <a:gd name="connsiteX50" fmla="*/ 409575 w 4419600"/>
                <a:gd name="connsiteY50" fmla="*/ 752475 h 985838"/>
                <a:gd name="connsiteX51" fmla="*/ 285750 w 4419600"/>
                <a:gd name="connsiteY51" fmla="*/ 785813 h 985838"/>
                <a:gd name="connsiteX52" fmla="*/ 104775 w 4419600"/>
                <a:gd name="connsiteY52" fmla="*/ 804863 h 985838"/>
                <a:gd name="connsiteX53" fmla="*/ 0 w 4419600"/>
                <a:gd name="connsiteY53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67212 w 4419600"/>
                <a:gd name="connsiteY29" fmla="*/ 769143 h 985838"/>
                <a:gd name="connsiteX30" fmla="*/ 4410075 w 4419600"/>
                <a:gd name="connsiteY30" fmla="*/ 847725 h 985838"/>
                <a:gd name="connsiteX31" fmla="*/ 4419600 w 4419600"/>
                <a:gd name="connsiteY31" fmla="*/ 909638 h 985838"/>
                <a:gd name="connsiteX32" fmla="*/ 4410075 w 4419600"/>
                <a:gd name="connsiteY32" fmla="*/ 985838 h 985838"/>
                <a:gd name="connsiteX33" fmla="*/ 4100512 w 4419600"/>
                <a:gd name="connsiteY33" fmla="*/ 938213 h 985838"/>
                <a:gd name="connsiteX34" fmla="*/ 3757612 w 4419600"/>
                <a:gd name="connsiteY34" fmla="*/ 890588 h 985838"/>
                <a:gd name="connsiteX35" fmla="*/ 3543300 w 4419600"/>
                <a:gd name="connsiteY35" fmla="*/ 842963 h 985838"/>
                <a:gd name="connsiteX36" fmla="*/ 3390900 w 4419600"/>
                <a:gd name="connsiteY36" fmla="*/ 804863 h 985838"/>
                <a:gd name="connsiteX37" fmla="*/ 3286125 w 4419600"/>
                <a:gd name="connsiteY37" fmla="*/ 766763 h 985838"/>
                <a:gd name="connsiteX38" fmla="*/ 3143250 w 4419600"/>
                <a:gd name="connsiteY38" fmla="*/ 738188 h 985838"/>
                <a:gd name="connsiteX39" fmla="*/ 3095625 w 4419600"/>
                <a:gd name="connsiteY39" fmla="*/ 738188 h 985838"/>
                <a:gd name="connsiteX40" fmla="*/ 2967037 w 4419600"/>
                <a:gd name="connsiteY40" fmla="*/ 709613 h 985838"/>
                <a:gd name="connsiteX41" fmla="*/ 2724150 w 4419600"/>
                <a:gd name="connsiteY41" fmla="*/ 638175 h 985838"/>
                <a:gd name="connsiteX42" fmla="*/ 2562225 w 4419600"/>
                <a:gd name="connsiteY42" fmla="*/ 600075 h 985838"/>
                <a:gd name="connsiteX43" fmla="*/ 2266950 w 4419600"/>
                <a:gd name="connsiteY43" fmla="*/ 581025 h 985838"/>
                <a:gd name="connsiteX44" fmla="*/ 1971675 w 4419600"/>
                <a:gd name="connsiteY44" fmla="*/ 590550 h 985838"/>
                <a:gd name="connsiteX45" fmla="*/ 1700212 w 4419600"/>
                <a:gd name="connsiteY45" fmla="*/ 604838 h 985838"/>
                <a:gd name="connsiteX46" fmla="*/ 1281112 w 4419600"/>
                <a:gd name="connsiteY46" fmla="*/ 633413 h 985838"/>
                <a:gd name="connsiteX47" fmla="*/ 1042987 w 4419600"/>
                <a:gd name="connsiteY47" fmla="*/ 657225 h 985838"/>
                <a:gd name="connsiteX48" fmla="*/ 790575 w 4419600"/>
                <a:gd name="connsiteY48" fmla="*/ 676275 h 985838"/>
                <a:gd name="connsiteX49" fmla="*/ 590550 w 4419600"/>
                <a:gd name="connsiteY49" fmla="*/ 723900 h 985838"/>
                <a:gd name="connsiteX50" fmla="*/ 409575 w 4419600"/>
                <a:gd name="connsiteY50" fmla="*/ 752475 h 985838"/>
                <a:gd name="connsiteX51" fmla="*/ 285750 w 4419600"/>
                <a:gd name="connsiteY51" fmla="*/ 785813 h 985838"/>
                <a:gd name="connsiteX52" fmla="*/ 104775 w 4419600"/>
                <a:gd name="connsiteY52" fmla="*/ 804863 h 985838"/>
                <a:gd name="connsiteX53" fmla="*/ 0 w 4419600"/>
                <a:gd name="connsiteY53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71974 w 4419600"/>
                <a:gd name="connsiteY29" fmla="*/ 783431 h 985838"/>
                <a:gd name="connsiteX30" fmla="*/ 4410075 w 4419600"/>
                <a:gd name="connsiteY30" fmla="*/ 847725 h 985838"/>
                <a:gd name="connsiteX31" fmla="*/ 4419600 w 4419600"/>
                <a:gd name="connsiteY31" fmla="*/ 909638 h 985838"/>
                <a:gd name="connsiteX32" fmla="*/ 4410075 w 4419600"/>
                <a:gd name="connsiteY32" fmla="*/ 985838 h 985838"/>
                <a:gd name="connsiteX33" fmla="*/ 4100512 w 4419600"/>
                <a:gd name="connsiteY33" fmla="*/ 938213 h 985838"/>
                <a:gd name="connsiteX34" fmla="*/ 3757612 w 4419600"/>
                <a:gd name="connsiteY34" fmla="*/ 890588 h 985838"/>
                <a:gd name="connsiteX35" fmla="*/ 3543300 w 4419600"/>
                <a:gd name="connsiteY35" fmla="*/ 842963 h 985838"/>
                <a:gd name="connsiteX36" fmla="*/ 3390900 w 4419600"/>
                <a:gd name="connsiteY36" fmla="*/ 804863 h 985838"/>
                <a:gd name="connsiteX37" fmla="*/ 3286125 w 4419600"/>
                <a:gd name="connsiteY37" fmla="*/ 766763 h 985838"/>
                <a:gd name="connsiteX38" fmla="*/ 3143250 w 4419600"/>
                <a:gd name="connsiteY38" fmla="*/ 738188 h 985838"/>
                <a:gd name="connsiteX39" fmla="*/ 3095625 w 4419600"/>
                <a:gd name="connsiteY39" fmla="*/ 738188 h 985838"/>
                <a:gd name="connsiteX40" fmla="*/ 2967037 w 4419600"/>
                <a:gd name="connsiteY40" fmla="*/ 709613 h 985838"/>
                <a:gd name="connsiteX41" fmla="*/ 2724150 w 4419600"/>
                <a:gd name="connsiteY41" fmla="*/ 638175 h 985838"/>
                <a:gd name="connsiteX42" fmla="*/ 2562225 w 4419600"/>
                <a:gd name="connsiteY42" fmla="*/ 600075 h 985838"/>
                <a:gd name="connsiteX43" fmla="*/ 2266950 w 4419600"/>
                <a:gd name="connsiteY43" fmla="*/ 581025 h 985838"/>
                <a:gd name="connsiteX44" fmla="*/ 1971675 w 4419600"/>
                <a:gd name="connsiteY44" fmla="*/ 590550 h 985838"/>
                <a:gd name="connsiteX45" fmla="*/ 1700212 w 4419600"/>
                <a:gd name="connsiteY45" fmla="*/ 604838 h 985838"/>
                <a:gd name="connsiteX46" fmla="*/ 1281112 w 4419600"/>
                <a:gd name="connsiteY46" fmla="*/ 633413 h 985838"/>
                <a:gd name="connsiteX47" fmla="*/ 1042987 w 4419600"/>
                <a:gd name="connsiteY47" fmla="*/ 657225 h 985838"/>
                <a:gd name="connsiteX48" fmla="*/ 790575 w 4419600"/>
                <a:gd name="connsiteY48" fmla="*/ 676275 h 985838"/>
                <a:gd name="connsiteX49" fmla="*/ 590550 w 4419600"/>
                <a:gd name="connsiteY49" fmla="*/ 723900 h 985838"/>
                <a:gd name="connsiteX50" fmla="*/ 409575 w 4419600"/>
                <a:gd name="connsiteY50" fmla="*/ 752475 h 985838"/>
                <a:gd name="connsiteX51" fmla="*/ 285750 w 4419600"/>
                <a:gd name="connsiteY51" fmla="*/ 785813 h 985838"/>
                <a:gd name="connsiteX52" fmla="*/ 104775 w 4419600"/>
                <a:gd name="connsiteY52" fmla="*/ 804863 h 985838"/>
                <a:gd name="connsiteX53" fmla="*/ 0 w 4419600"/>
                <a:gd name="connsiteY53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71974 w 4419600"/>
                <a:gd name="connsiteY29" fmla="*/ 783431 h 985838"/>
                <a:gd name="connsiteX30" fmla="*/ 4410075 w 4419600"/>
                <a:gd name="connsiteY30" fmla="*/ 847725 h 985838"/>
                <a:gd name="connsiteX31" fmla="*/ 4419600 w 4419600"/>
                <a:gd name="connsiteY31" fmla="*/ 909638 h 985838"/>
                <a:gd name="connsiteX32" fmla="*/ 4410075 w 4419600"/>
                <a:gd name="connsiteY32" fmla="*/ 985838 h 985838"/>
                <a:gd name="connsiteX33" fmla="*/ 4100512 w 4419600"/>
                <a:gd name="connsiteY33" fmla="*/ 938213 h 985838"/>
                <a:gd name="connsiteX34" fmla="*/ 3757612 w 4419600"/>
                <a:gd name="connsiteY34" fmla="*/ 890588 h 985838"/>
                <a:gd name="connsiteX35" fmla="*/ 3543300 w 4419600"/>
                <a:gd name="connsiteY35" fmla="*/ 842963 h 985838"/>
                <a:gd name="connsiteX36" fmla="*/ 3390900 w 4419600"/>
                <a:gd name="connsiteY36" fmla="*/ 804863 h 985838"/>
                <a:gd name="connsiteX37" fmla="*/ 3286125 w 4419600"/>
                <a:gd name="connsiteY37" fmla="*/ 766763 h 985838"/>
                <a:gd name="connsiteX38" fmla="*/ 3143250 w 4419600"/>
                <a:gd name="connsiteY38" fmla="*/ 738188 h 985838"/>
                <a:gd name="connsiteX39" fmla="*/ 3095625 w 4419600"/>
                <a:gd name="connsiteY39" fmla="*/ 738188 h 985838"/>
                <a:gd name="connsiteX40" fmla="*/ 2967037 w 4419600"/>
                <a:gd name="connsiteY40" fmla="*/ 709613 h 985838"/>
                <a:gd name="connsiteX41" fmla="*/ 2724150 w 4419600"/>
                <a:gd name="connsiteY41" fmla="*/ 638175 h 985838"/>
                <a:gd name="connsiteX42" fmla="*/ 2562225 w 4419600"/>
                <a:gd name="connsiteY42" fmla="*/ 600075 h 985838"/>
                <a:gd name="connsiteX43" fmla="*/ 2266950 w 4419600"/>
                <a:gd name="connsiteY43" fmla="*/ 581025 h 985838"/>
                <a:gd name="connsiteX44" fmla="*/ 1971675 w 4419600"/>
                <a:gd name="connsiteY44" fmla="*/ 590550 h 985838"/>
                <a:gd name="connsiteX45" fmla="*/ 1700212 w 4419600"/>
                <a:gd name="connsiteY45" fmla="*/ 604838 h 985838"/>
                <a:gd name="connsiteX46" fmla="*/ 1281112 w 4419600"/>
                <a:gd name="connsiteY46" fmla="*/ 633413 h 985838"/>
                <a:gd name="connsiteX47" fmla="*/ 1042987 w 4419600"/>
                <a:gd name="connsiteY47" fmla="*/ 657225 h 985838"/>
                <a:gd name="connsiteX48" fmla="*/ 790575 w 4419600"/>
                <a:gd name="connsiteY48" fmla="*/ 676275 h 985838"/>
                <a:gd name="connsiteX49" fmla="*/ 590550 w 4419600"/>
                <a:gd name="connsiteY49" fmla="*/ 723900 h 985838"/>
                <a:gd name="connsiteX50" fmla="*/ 409575 w 4419600"/>
                <a:gd name="connsiteY50" fmla="*/ 752475 h 985838"/>
                <a:gd name="connsiteX51" fmla="*/ 285750 w 4419600"/>
                <a:gd name="connsiteY51" fmla="*/ 785813 h 985838"/>
                <a:gd name="connsiteX52" fmla="*/ 104775 w 4419600"/>
                <a:gd name="connsiteY52" fmla="*/ 804863 h 985838"/>
                <a:gd name="connsiteX53" fmla="*/ 0 w 4419600"/>
                <a:gd name="connsiteY53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71974 w 4419600"/>
                <a:gd name="connsiteY29" fmla="*/ 783431 h 985838"/>
                <a:gd name="connsiteX30" fmla="*/ 4410075 w 4419600"/>
                <a:gd name="connsiteY30" fmla="*/ 847725 h 985838"/>
                <a:gd name="connsiteX31" fmla="*/ 4419600 w 4419600"/>
                <a:gd name="connsiteY31" fmla="*/ 909638 h 985838"/>
                <a:gd name="connsiteX32" fmla="*/ 4410075 w 4419600"/>
                <a:gd name="connsiteY32" fmla="*/ 985838 h 985838"/>
                <a:gd name="connsiteX33" fmla="*/ 4100512 w 4419600"/>
                <a:gd name="connsiteY33" fmla="*/ 938213 h 985838"/>
                <a:gd name="connsiteX34" fmla="*/ 3757612 w 4419600"/>
                <a:gd name="connsiteY34" fmla="*/ 890588 h 985838"/>
                <a:gd name="connsiteX35" fmla="*/ 3543300 w 4419600"/>
                <a:gd name="connsiteY35" fmla="*/ 842963 h 985838"/>
                <a:gd name="connsiteX36" fmla="*/ 3390900 w 4419600"/>
                <a:gd name="connsiteY36" fmla="*/ 804863 h 985838"/>
                <a:gd name="connsiteX37" fmla="*/ 3286125 w 4419600"/>
                <a:gd name="connsiteY37" fmla="*/ 766763 h 985838"/>
                <a:gd name="connsiteX38" fmla="*/ 3143250 w 4419600"/>
                <a:gd name="connsiteY38" fmla="*/ 738188 h 985838"/>
                <a:gd name="connsiteX39" fmla="*/ 3095625 w 4419600"/>
                <a:gd name="connsiteY39" fmla="*/ 738188 h 985838"/>
                <a:gd name="connsiteX40" fmla="*/ 2967037 w 4419600"/>
                <a:gd name="connsiteY40" fmla="*/ 709613 h 985838"/>
                <a:gd name="connsiteX41" fmla="*/ 2724150 w 4419600"/>
                <a:gd name="connsiteY41" fmla="*/ 638175 h 985838"/>
                <a:gd name="connsiteX42" fmla="*/ 2562225 w 4419600"/>
                <a:gd name="connsiteY42" fmla="*/ 600075 h 985838"/>
                <a:gd name="connsiteX43" fmla="*/ 2266950 w 4419600"/>
                <a:gd name="connsiteY43" fmla="*/ 581025 h 985838"/>
                <a:gd name="connsiteX44" fmla="*/ 1971675 w 4419600"/>
                <a:gd name="connsiteY44" fmla="*/ 590550 h 985838"/>
                <a:gd name="connsiteX45" fmla="*/ 1700212 w 4419600"/>
                <a:gd name="connsiteY45" fmla="*/ 604838 h 985838"/>
                <a:gd name="connsiteX46" fmla="*/ 1281112 w 4419600"/>
                <a:gd name="connsiteY46" fmla="*/ 633413 h 985838"/>
                <a:gd name="connsiteX47" fmla="*/ 1042987 w 4419600"/>
                <a:gd name="connsiteY47" fmla="*/ 657225 h 985838"/>
                <a:gd name="connsiteX48" fmla="*/ 790575 w 4419600"/>
                <a:gd name="connsiteY48" fmla="*/ 676275 h 985838"/>
                <a:gd name="connsiteX49" fmla="*/ 590550 w 4419600"/>
                <a:gd name="connsiteY49" fmla="*/ 723900 h 985838"/>
                <a:gd name="connsiteX50" fmla="*/ 409575 w 4419600"/>
                <a:gd name="connsiteY50" fmla="*/ 752475 h 985838"/>
                <a:gd name="connsiteX51" fmla="*/ 285750 w 4419600"/>
                <a:gd name="connsiteY51" fmla="*/ 785813 h 985838"/>
                <a:gd name="connsiteX52" fmla="*/ 104775 w 4419600"/>
                <a:gd name="connsiteY52" fmla="*/ 804863 h 985838"/>
                <a:gd name="connsiteX53" fmla="*/ 0 w 4419600"/>
                <a:gd name="connsiteY53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62450 w 4419600"/>
                <a:gd name="connsiteY29" fmla="*/ 738188 h 985838"/>
                <a:gd name="connsiteX30" fmla="*/ 4371974 w 4419600"/>
                <a:gd name="connsiteY30" fmla="*/ 783431 h 985838"/>
                <a:gd name="connsiteX31" fmla="*/ 4410075 w 4419600"/>
                <a:gd name="connsiteY31" fmla="*/ 847725 h 985838"/>
                <a:gd name="connsiteX32" fmla="*/ 4419600 w 4419600"/>
                <a:gd name="connsiteY32" fmla="*/ 909638 h 985838"/>
                <a:gd name="connsiteX33" fmla="*/ 4410075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74356 w 4419600"/>
                <a:gd name="connsiteY29" fmla="*/ 728663 h 985838"/>
                <a:gd name="connsiteX30" fmla="*/ 4371974 w 4419600"/>
                <a:gd name="connsiteY30" fmla="*/ 783431 h 985838"/>
                <a:gd name="connsiteX31" fmla="*/ 4410075 w 4419600"/>
                <a:gd name="connsiteY31" fmla="*/ 847725 h 985838"/>
                <a:gd name="connsiteX32" fmla="*/ 4419600 w 4419600"/>
                <a:gd name="connsiteY32" fmla="*/ 909638 h 985838"/>
                <a:gd name="connsiteX33" fmla="*/ 4410075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74356 w 4419600"/>
                <a:gd name="connsiteY29" fmla="*/ 728663 h 985838"/>
                <a:gd name="connsiteX30" fmla="*/ 4371974 w 4419600"/>
                <a:gd name="connsiteY30" fmla="*/ 783431 h 985838"/>
                <a:gd name="connsiteX31" fmla="*/ 4410075 w 4419600"/>
                <a:gd name="connsiteY31" fmla="*/ 847725 h 985838"/>
                <a:gd name="connsiteX32" fmla="*/ 4419600 w 4419600"/>
                <a:gd name="connsiteY32" fmla="*/ 909638 h 985838"/>
                <a:gd name="connsiteX33" fmla="*/ 4410075 w 4419600"/>
                <a:gd name="connsiteY33" fmla="*/ 985838 h 985838"/>
                <a:gd name="connsiteX34" fmla="*/ 4100512 w 4419600"/>
                <a:gd name="connsiteY34" fmla="*/ 938213 h 985838"/>
                <a:gd name="connsiteX35" fmla="*/ 3757612 w 4419600"/>
                <a:gd name="connsiteY35" fmla="*/ 890588 h 985838"/>
                <a:gd name="connsiteX36" fmla="*/ 3543300 w 4419600"/>
                <a:gd name="connsiteY36" fmla="*/ 842963 h 985838"/>
                <a:gd name="connsiteX37" fmla="*/ 3390900 w 4419600"/>
                <a:gd name="connsiteY37" fmla="*/ 804863 h 985838"/>
                <a:gd name="connsiteX38" fmla="*/ 3286125 w 4419600"/>
                <a:gd name="connsiteY38" fmla="*/ 766763 h 985838"/>
                <a:gd name="connsiteX39" fmla="*/ 3143250 w 4419600"/>
                <a:gd name="connsiteY39" fmla="*/ 738188 h 985838"/>
                <a:gd name="connsiteX40" fmla="*/ 3095625 w 4419600"/>
                <a:gd name="connsiteY40" fmla="*/ 738188 h 985838"/>
                <a:gd name="connsiteX41" fmla="*/ 2967037 w 4419600"/>
                <a:gd name="connsiteY41" fmla="*/ 709613 h 985838"/>
                <a:gd name="connsiteX42" fmla="*/ 2724150 w 4419600"/>
                <a:gd name="connsiteY42" fmla="*/ 638175 h 985838"/>
                <a:gd name="connsiteX43" fmla="*/ 2562225 w 4419600"/>
                <a:gd name="connsiteY43" fmla="*/ 600075 h 985838"/>
                <a:gd name="connsiteX44" fmla="*/ 2266950 w 4419600"/>
                <a:gd name="connsiteY44" fmla="*/ 581025 h 985838"/>
                <a:gd name="connsiteX45" fmla="*/ 1971675 w 4419600"/>
                <a:gd name="connsiteY45" fmla="*/ 590550 h 985838"/>
                <a:gd name="connsiteX46" fmla="*/ 1700212 w 4419600"/>
                <a:gd name="connsiteY46" fmla="*/ 604838 h 985838"/>
                <a:gd name="connsiteX47" fmla="*/ 1281112 w 4419600"/>
                <a:gd name="connsiteY47" fmla="*/ 633413 h 985838"/>
                <a:gd name="connsiteX48" fmla="*/ 1042987 w 4419600"/>
                <a:gd name="connsiteY48" fmla="*/ 657225 h 985838"/>
                <a:gd name="connsiteX49" fmla="*/ 790575 w 4419600"/>
                <a:gd name="connsiteY49" fmla="*/ 676275 h 985838"/>
                <a:gd name="connsiteX50" fmla="*/ 590550 w 4419600"/>
                <a:gd name="connsiteY50" fmla="*/ 723900 h 985838"/>
                <a:gd name="connsiteX51" fmla="*/ 409575 w 4419600"/>
                <a:gd name="connsiteY51" fmla="*/ 752475 h 985838"/>
                <a:gd name="connsiteX52" fmla="*/ 285750 w 4419600"/>
                <a:gd name="connsiteY52" fmla="*/ 785813 h 985838"/>
                <a:gd name="connsiteX53" fmla="*/ 104775 w 4419600"/>
                <a:gd name="connsiteY53" fmla="*/ 804863 h 985838"/>
                <a:gd name="connsiteX54" fmla="*/ 0 w 4419600"/>
                <a:gd name="connsiteY54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62450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45780 w 4419600"/>
                <a:gd name="connsiteY28" fmla="*/ 581025 h 985838"/>
                <a:gd name="connsiteX29" fmla="*/ 4381500 w 4419600"/>
                <a:gd name="connsiteY29" fmla="*/ 671512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500 w 4419600"/>
                <a:gd name="connsiteY29" fmla="*/ 671512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410075 w 4419600"/>
                <a:gd name="connsiteY29" fmla="*/ 673893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410075 w 4419600"/>
                <a:gd name="connsiteY29" fmla="*/ 673893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9118 w 4419600"/>
                <a:gd name="connsiteY29" fmla="*/ 673893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60068 w 4419600"/>
                <a:gd name="connsiteY29" fmla="*/ 673893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895725 w 4419600"/>
                <a:gd name="connsiteY23" fmla="*/ 319088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81450 w 4419600"/>
                <a:gd name="connsiteY24" fmla="*/ 400050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86213 w 4419600"/>
                <a:gd name="connsiteY24" fmla="*/ 388144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90550 w 4419600"/>
                <a:gd name="connsiteY51" fmla="*/ 723900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790575 w 4419600"/>
                <a:gd name="connsiteY50" fmla="*/ 676275 h 985838"/>
                <a:gd name="connsiteX51" fmla="*/ 531019 w 4419600"/>
                <a:gd name="connsiteY51" fmla="*/ 728663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43250 w 4419600"/>
                <a:gd name="connsiteY40" fmla="*/ 73818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802481 w 4419600"/>
                <a:gd name="connsiteY50" fmla="*/ 688181 h 985838"/>
                <a:gd name="connsiteX51" fmla="*/ 531019 w 4419600"/>
                <a:gd name="connsiteY51" fmla="*/ 728663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190875 w 4419600"/>
                <a:gd name="connsiteY40" fmla="*/ 764381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802481 w 4419600"/>
                <a:gd name="connsiteY50" fmla="*/ 688181 h 985838"/>
                <a:gd name="connsiteX51" fmla="*/ 531019 w 4419600"/>
                <a:gd name="connsiteY51" fmla="*/ 728663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286125 w 4419600"/>
                <a:gd name="connsiteY39" fmla="*/ 766763 h 985838"/>
                <a:gd name="connsiteX40" fmla="*/ 3238500 w 4419600"/>
                <a:gd name="connsiteY40" fmla="*/ 75723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802481 w 4419600"/>
                <a:gd name="connsiteY50" fmla="*/ 688181 h 985838"/>
                <a:gd name="connsiteX51" fmla="*/ 531019 w 4419600"/>
                <a:gd name="connsiteY51" fmla="*/ 728663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38213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309938 w 4419600"/>
                <a:gd name="connsiteY39" fmla="*/ 778669 h 985838"/>
                <a:gd name="connsiteX40" fmla="*/ 3238500 w 4419600"/>
                <a:gd name="connsiteY40" fmla="*/ 75723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802481 w 4419600"/>
                <a:gd name="connsiteY50" fmla="*/ 688181 h 985838"/>
                <a:gd name="connsiteX51" fmla="*/ 531019 w 4419600"/>
                <a:gd name="connsiteY51" fmla="*/ 728663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45356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309938 w 4419600"/>
                <a:gd name="connsiteY39" fmla="*/ 778669 h 985838"/>
                <a:gd name="connsiteX40" fmla="*/ 3238500 w 4419600"/>
                <a:gd name="connsiteY40" fmla="*/ 75723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802481 w 4419600"/>
                <a:gd name="connsiteY50" fmla="*/ 688181 h 985838"/>
                <a:gd name="connsiteX51" fmla="*/ 531019 w 4419600"/>
                <a:gd name="connsiteY51" fmla="*/ 728663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499 w 4419600"/>
                <a:gd name="connsiteY29" fmla="*/ 676275 h 985838"/>
                <a:gd name="connsiteX30" fmla="*/ 4374356 w 4419600"/>
                <a:gd name="connsiteY30" fmla="*/ 728663 h 985838"/>
                <a:gd name="connsiteX31" fmla="*/ 4371974 w 4419600"/>
                <a:gd name="connsiteY31" fmla="*/ 783431 h 985838"/>
                <a:gd name="connsiteX32" fmla="*/ 4410075 w 4419600"/>
                <a:gd name="connsiteY32" fmla="*/ 847725 h 985838"/>
                <a:gd name="connsiteX33" fmla="*/ 4419600 w 4419600"/>
                <a:gd name="connsiteY33" fmla="*/ 909638 h 985838"/>
                <a:gd name="connsiteX34" fmla="*/ 4410075 w 4419600"/>
                <a:gd name="connsiteY34" fmla="*/ 985838 h 985838"/>
                <a:gd name="connsiteX35" fmla="*/ 4100512 w 4419600"/>
                <a:gd name="connsiteY35" fmla="*/ 945356 h 985838"/>
                <a:gd name="connsiteX36" fmla="*/ 3757612 w 4419600"/>
                <a:gd name="connsiteY36" fmla="*/ 890588 h 985838"/>
                <a:gd name="connsiteX37" fmla="*/ 3543300 w 4419600"/>
                <a:gd name="connsiteY37" fmla="*/ 842963 h 985838"/>
                <a:gd name="connsiteX38" fmla="*/ 3390900 w 4419600"/>
                <a:gd name="connsiteY38" fmla="*/ 804863 h 985838"/>
                <a:gd name="connsiteX39" fmla="*/ 3309938 w 4419600"/>
                <a:gd name="connsiteY39" fmla="*/ 778669 h 985838"/>
                <a:gd name="connsiteX40" fmla="*/ 3238500 w 4419600"/>
                <a:gd name="connsiteY40" fmla="*/ 757238 h 985838"/>
                <a:gd name="connsiteX41" fmla="*/ 3095625 w 4419600"/>
                <a:gd name="connsiteY41" fmla="*/ 738188 h 985838"/>
                <a:gd name="connsiteX42" fmla="*/ 2967037 w 4419600"/>
                <a:gd name="connsiteY42" fmla="*/ 709613 h 985838"/>
                <a:gd name="connsiteX43" fmla="*/ 2724150 w 4419600"/>
                <a:gd name="connsiteY43" fmla="*/ 638175 h 985838"/>
                <a:gd name="connsiteX44" fmla="*/ 2562225 w 4419600"/>
                <a:gd name="connsiteY44" fmla="*/ 600075 h 985838"/>
                <a:gd name="connsiteX45" fmla="*/ 2266950 w 4419600"/>
                <a:gd name="connsiteY45" fmla="*/ 581025 h 985838"/>
                <a:gd name="connsiteX46" fmla="*/ 1971675 w 4419600"/>
                <a:gd name="connsiteY46" fmla="*/ 590550 h 985838"/>
                <a:gd name="connsiteX47" fmla="*/ 1700212 w 4419600"/>
                <a:gd name="connsiteY47" fmla="*/ 604838 h 985838"/>
                <a:gd name="connsiteX48" fmla="*/ 1281112 w 4419600"/>
                <a:gd name="connsiteY48" fmla="*/ 633413 h 985838"/>
                <a:gd name="connsiteX49" fmla="*/ 1042987 w 4419600"/>
                <a:gd name="connsiteY49" fmla="*/ 657225 h 985838"/>
                <a:gd name="connsiteX50" fmla="*/ 802481 w 4419600"/>
                <a:gd name="connsiteY50" fmla="*/ 688181 h 985838"/>
                <a:gd name="connsiteX51" fmla="*/ 531019 w 4419600"/>
                <a:gd name="connsiteY51" fmla="*/ 728663 h 985838"/>
                <a:gd name="connsiteX52" fmla="*/ 409575 w 4419600"/>
                <a:gd name="connsiteY52" fmla="*/ 752475 h 985838"/>
                <a:gd name="connsiteX53" fmla="*/ 285750 w 4419600"/>
                <a:gd name="connsiteY53" fmla="*/ 785813 h 985838"/>
                <a:gd name="connsiteX54" fmla="*/ 104775 w 4419600"/>
                <a:gd name="connsiteY54" fmla="*/ 804863 h 985838"/>
                <a:gd name="connsiteX55" fmla="*/ 0 w 4419600"/>
                <a:gd name="connsiteY55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4356 w 4419600"/>
                <a:gd name="connsiteY29" fmla="*/ 647700 h 985838"/>
                <a:gd name="connsiteX30" fmla="*/ 4381499 w 4419600"/>
                <a:gd name="connsiteY30" fmla="*/ 676275 h 985838"/>
                <a:gd name="connsiteX31" fmla="*/ 4374356 w 4419600"/>
                <a:gd name="connsiteY31" fmla="*/ 728663 h 985838"/>
                <a:gd name="connsiteX32" fmla="*/ 4371974 w 4419600"/>
                <a:gd name="connsiteY32" fmla="*/ 783431 h 985838"/>
                <a:gd name="connsiteX33" fmla="*/ 4410075 w 4419600"/>
                <a:gd name="connsiteY33" fmla="*/ 847725 h 985838"/>
                <a:gd name="connsiteX34" fmla="*/ 4419600 w 4419600"/>
                <a:gd name="connsiteY34" fmla="*/ 909638 h 985838"/>
                <a:gd name="connsiteX35" fmla="*/ 4410075 w 4419600"/>
                <a:gd name="connsiteY35" fmla="*/ 985838 h 985838"/>
                <a:gd name="connsiteX36" fmla="*/ 4100512 w 4419600"/>
                <a:gd name="connsiteY36" fmla="*/ 945356 h 985838"/>
                <a:gd name="connsiteX37" fmla="*/ 3757612 w 4419600"/>
                <a:gd name="connsiteY37" fmla="*/ 890588 h 985838"/>
                <a:gd name="connsiteX38" fmla="*/ 3543300 w 4419600"/>
                <a:gd name="connsiteY38" fmla="*/ 842963 h 985838"/>
                <a:gd name="connsiteX39" fmla="*/ 3390900 w 4419600"/>
                <a:gd name="connsiteY39" fmla="*/ 804863 h 985838"/>
                <a:gd name="connsiteX40" fmla="*/ 3309938 w 4419600"/>
                <a:gd name="connsiteY40" fmla="*/ 778669 h 985838"/>
                <a:gd name="connsiteX41" fmla="*/ 3238500 w 4419600"/>
                <a:gd name="connsiteY41" fmla="*/ 757238 h 985838"/>
                <a:gd name="connsiteX42" fmla="*/ 3095625 w 4419600"/>
                <a:gd name="connsiteY42" fmla="*/ 738188 h 985838"/>
                <a:gd name="connsiteX43" fmla="*/ 2967037 w 4419600"/>
                <a:gd name="connsiteY43" fmla="*/ 709613 h 985838"/>
                <a:gd name="connsiteX44" fmla="*/ 2724150 w 4419600"/>
                <a:gd name="connsiteY44" fmla="*/ 638175 h 985838"/>
                <a:gd name="connsiteX45" fmla="*/ 2562225 w 4419600"/>
                <a:gd name="connsiteY45" fmla="*/ 600075 h 985838"/>
                <a:gd name="connsiteX46" fmla="*/ 2266950 w 4419600"/>
                <a:gd name="connsiteY46" fmla="*/ 581025 h 985838"/>
                <a:gd name="connsiteX47" fmla="*/ 1971675 w 4419600"/>
                <a:gd name="connsiteY47" fmla="*/ 590550 h 985838"/>
                <a:gd name="connsiteX48" fmla="*/ 1700212 w 4419600"/>
                <a:gd name="connsiteY48" fmla="*/ 604838 h 985838"/>
                <a:gd name="connsiteX49" fmla="*/ 1281112 w 4419600"/>
                <a:gd name="connsiteY49" fmla="*/ 633413 h 985838"/>
                <a:gd name="connsiteX50" fmla="*/ 1042987 w 4419600"/>
                <a:gd name="connsiteY50" fmla="*/ 657225 h 985838"/>
                <a:gd name="connsiteX51" fmla="*/ 802481 w 4419600"/>
                <a:gd name="connsiteY51" fmla="*/ 688181 h 985838"/>
                <a:gd name="connsiteX52" fmla="*/ 531019 w 4419600"/>
                <a:gd name="connsiteY52" fmla="*/ 728663 h 985838"/>
                <a:gd name="connsiteX53" fmla="*/ 409575 w 4419600"/>
                <a:gd name="connsiteY53" fmla="*/ 752475 h 985838"/>
                <a:gd name="connsiteX54" fmla="*/ 285750 w 4419600"/>
                <a:gd name="connsiteY54" fmla="*/ 785813 h 985838"/>
                <a:gd name="connsiteX55" fmla="*/ 104775 w 4419600"/>
                <a:gd name="connsiteY55" fmla="*/ 804863 h 985838"/>
                <a:gd name="connsiteX56" fmla="*/ 0 w 4419600"/>
                <a:gd name="connsiteY56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4356 w 4419600"/>
                <a:gd name="connsiteY29" fmla="*/ 647700 h 985838"/>
                <a:gd name="connsiteX30" fmla="*/ 4381499 w 4419600"/>
                <a:gd name="connsiteY30" fmla="*/ 676275 h 985838"/>
                <a:gd name="connsiteX31" fmla="*/ 4381500 w 4419600"/>
                <a:gd name="connsiteY31" fmla="*/ 704850 h 985838"/>
                <a:gd name="connsiteX32" fmla="*/ 4374356 w 4419600"/>
                <a:gd name="connsiteY32" fmla="*/ 728663 h 985838"/>
                <a:gd name="connsiteX33" fmla="*/ 4371974 w 4419600"/>
                <a:gd name="connsiteY33" fmla="*/ 783431 h 985838"/>
                <a:gd name="connsiteX34" fmla="*/ 4410075 w 4419600"/>
                <a:gd name="connsiteY34" fmla="*/ 847725 h 985838"/>
                <a:gd name="connsiteX35" fmla="*/ 4419600 w 4419600"/>
                <a:gd name="connsiteY35" fmla="*/ 909638 h 985838"/>
                <a:gd name="connsiteX36" fmla="*/ 4410075 w 4419600"/>
                <a:gd name="connsiteY36" fmla="*/ 985838 h 985838"/>
                <a:gd name="connsiteX37" fmla="*/ 4100512 w 4419600"/>
                <a:gd name="connsiteY37" fmla="*/ 945356 h 985838"/>
                <a:gd name="connsiteX38" fmla="*/ 3757612 w 4419600"/>
                <a:gd name="connsiteY38" fmla="*/ 890588 h 985838"/>
                <a:gd name="connsiteX39" fmla="*/ 3543300 w 4419600"/>
                <a:gd name="connsiteY39" fmla="*/ 842963 h 985838"/>
                <a:gd name="connsiteX40" fmla="*/ 3390900 w 4419600"/>
                <a:gd name="connsiteY40" fmla="*/ 804863 h 985838"/>
                <a:gd name="connsiteX41" fmla="*/ 3309938 w 4419600"/>
                <a:gd name="connsiteY41" fmla="*/ 778669 h 985838"/>
                <a:gd name="connsiteX42" fmla="*/ 3238500 w 4419600"/>
                <a:gd name="connsiteY42" fmla="*/ 757238 h 985838"/>
                <a:gd name="connsiteX43" fmla="*/ 3095625 w 4419600"/>
                <a:gd name="connsiteY43" fmla="*/ 738188 h 985838"/>
                <a:gd name="connsiteX44" fmla="*/ 2967037 w 4419600"/>
                <a:gd name="connsiteY44" fmla="*/ 709613 h 985838"/>
                <a:gd name="connsiteX45" fmla="*/ 2724150 w 4419600"/>
                <a:gd name="connsiteY45" fmla="*/ 638175 h 985838"/>
                <a:gd name="connsiteX46" fmla="*/ 2562225 w 4419600"/>
                <a:gd name="connsiteY46" fmla="*/ 600075 h 985838"/>
                <a:gd name="connsiteX47" fmla="*/ 2266950 w 4419600"/>
                <a:gd name="connsiteY47" fmla="*/ 581025 h 985838"/>
                <a:gd name="connsiteX48" fmla="*/ 1971675 w 4419600"/>
                <a:gd name="connsiteY48" fmla="*/ 590550 h 985838"/>
                <a:gd name="connsiteX49" fmla="*/ 1700212 w 4419600"/>
                <a:gd name="connsiteY49" fmla="*/ 604838 h 985838"/>
                <a:gd name="connsiteX50" fmla="*/ 1281112 w 4419600"/>
                <a:gd name="connsiteY50" fmla="*/ 633413 h 985838"/>
                <a:gd name="connsiteX51" fmla="*/ 1042987 w 4419600"/>
                <a:gd name="connsiteY51" fmla="*/ 657225 h 985838"/>
                <a:gd name="connsiteX52" fmla="*/ 802481 w 4419600"/>
                <a:gd name="connsiteY52" fmla="*/ 688181 h 985838"/>
                <a:gd name="connsiteX53" fmla="*/ 531019 w 4419600"/>
                <a:gd name="connsiteY53" fmla="*/ 728663 h 985838"/>
                <a:gd name="connsiteX54" fmla="*/ 409575 w 4419600"/>
                <a:gd name="connsiteY54" fmla="*/ 752475 h 985838"/>
                <a:gd name="connsiteX55" fmla="*/ 285750 w 4419600"/>
                <a:gd name="connsiteY55" fmla="*/ 785813 h 985838"/>
                <a:gd name="connsiteX56" fmla="*/ 104775 w 4419600"/>
                <a:gd name="connsiteY56" fmla="*/ 804863 h 985838"/>
                <a:gd name="connsiteX57" fmla="*/ 0 w 4419600"/>
                <a:gd name="connsiteY57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4356 w 4419600"/>
                <a:gd name="connsiteY29" fmla="*/ 647700 h 985838"/>
                <a:gd name="connsiteX30" fmla="*/ 4381499 w 4419600"/>
                <a:gd name="connsiteY30" fmla="*/ 676275 h 985838"/>
                <a:gd name="connsiteX31" fmla="*/ 4381500 w 4419600"/>
                <a:gd name="connsiteY31" fmla="*/ 704850 h 985838"/>
                <a:gd name="connsiteX32" fmla="*/ 4374356 w 4419600"/>
                <a:gd name="connsiteY32" fmla="*/ 728663 h 985838"/>
                <a:gd name="connsiteX33" fmla="*/ 4371975 w 4419600"/>
                <a:gd name="connsiteY33" fmla="*/ 754856 h 985838"/>
                <a:gd name="connsiteX34" fmla="*/ 4371974 w 4419600"/>
                <a:gd name="connsiteY34" fmla="*/ 783431 h 985838"/>
                <a:gd name="connsiteX35" fmla="*/ 4410075 w 4419600"/>
                <a:gd name="connsiteY35" fmla="*/ 847725 h 985838"/>
                <a:gd name="connsiteX36" fmla="*/ 4419600 w 4419600"/>
                <a:gd name="connsiteY36" fmla="*/ 909638 h 985838"/>
                <a:gd name="connsiteX37" fmla="*/ 4410075 w 4419600"/>
                <a:gd name="connsiteY37" fmla="*/ 985838 h 985838"/>
                <a:gd name="connsiteX38" fmla="*/ 4100512 w 4419600"/>
                <a:gd name="connsiteY38" fmla="*/ 945356 h 985838"/>
                <a:gd name="connsiteX39" fmla="*/ 3757612 w 4419600"/>
                <a:gd name="connsiteY39" fmla="*/ 890588 h 985838"/>
                <a:gd name="connsiteX40" fmla="*/ 3543300 w 4419600"/>
                <a:gd name="connsiteY40" fmla="*/ 842963 h 985838"/>
                <a:gd name="connsiteX41" fmla="*/ 3390900 w 4419600"/>
                <a:gd name="connsiteY41" fmla="*/ 804863 h 985838"/>
                <a:gd name="connsiteX42" fmla="*/ 3309938 w 4419600"/>
                <a:gd name="connsiteY42" fmla="*/ 778669 h 985838"/>
                <a:gd name="connsiteX43" fmla="*/ 3238500 w 4419600"/>
                <a:gd name="connsiteY43" fmla="*/ 757238 h 985838"/>
                <a:gd name="connsiteX44" fmla="*/ 3095625 w 4419600"/>
                <a:gd name="connsiteY44" fmla="*/ 738188 h 985838"/>
                <a:gd name="connsiteX45" fmla="*/ 2967037 w 4419600"/>
                <a:gd name="connsiteY45" fmla="*/ 709613 h 985838"/>
                <a:gd name="connsiteX46" fmla="*/ 2724150 w 4419600"/>
                <a:gd name="connsiteY46" fmla="*/ 638175 h 985838"/>
                <a:gd name="connsiteX47" fmla="*/ 2562225 w 4419600"/>
                <a:gd name="connsiteY47" fmla="*/ 600075 h 985838"/>
                <a:gd name="connsiteX48" fmla="*/ 2266950 w 4419600"/>
                <a:gd name="connsiteY48" fmla="*/ 581025 h 985838"/>
                <a:gd name="connsiteX49" fmla="*/ 1971675 w 4419600"/>
                <a:gd name="connsiteY49" fmla="*/ 590550 h 985838"/>
                <a:gd name="connsiteX50" fmla="*/ 1700212 w 4419600"/>
                <a:gd name="connsiteY50" fmla="*/ 604838 h 985838"/>
                <a:gd name="connsiteX51" fmla="*/ 1281112 w 4419600"/>
                <a:gd name="connsiteY51" fmla="*/ 633413 h 985838"/>
                <a:gd name="connsiteX52" fmla="*/ 1042987 w 4419600"/>
                <a:gd name="connsiteY52" fmla="*/ 657225 h 985838"/>
                <a:gd name="connsiteX53" fmla="*/ 802481 w 4419600"/>
                <a:gd name="connsiteY53" fmla="*/ 688181 h 985838"/>
                <a:gd name="connsiteX54" fmla="*/ 531019 w 4419600"/>
                <a:gd name="connsiteY54" fmla="*/ 728663 h 985838"/>
                <a:gd name="connsiteX55" fmla="*/ 409575 w 4419600"/>
                <a:gd name="connsiteY55" fmla="*/ 752475 h 985838"/>
                <a:gd name="connsiteX56" fmla="*/ 285750 w 4419600"/>
                <a:gd name="connsiteY56" fmla="*/ 785813 h 985838"/>
                <a:gd name="connsiteX57" fmla="*/ 104775 w 4419600"/>
                <a:gd name="connsiteY57" fmla="*/ 804863 h 985838"/>
                <a:gd name="connsiteX58" fmla="*/ 0 w 4419600"/>
                <a:gd name="connsiteY58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4356 w 4419600"/>
                <a:gd name="connsiteY29" fmla="*/ 647700 h 985838"/>
                <a:gd name="connsiteX30" fmla="*/ 4381499 w 4419600"/>
                <a:gd name="connsiteY30" fmla="*/ 676275 h 985838"/>
                <a:gd name="connsiteX31" fmla="*/ 4381500 w 4419600"/>
                <a:gd name="connsiteY31" fmla="*/ 704850 h 985838"/>
                <a:gd name="connsiteX32" fmla="*/ 4374356 w 4419600"/>
                <a:gd name="connsiteY32" fmla="*/ 728663 h 985838"/>
                <a:gd name="connsiteX33" fmla="*/ 4371975 w 4419600"/>
                <a:gd name="connsiteY33" fmla="*/ 754856 h 985838"/>
                <a:gd name="connsiteX34" fmla="*/ 4371974 w 4419600"/>
                <a:gd name="connsiteY34" fmla="*/ 783431 h 985838"/>
                <a:gd name="connsiteX35" fmla="*/ 4391025 w 4419600"/>
                <a:gd name="connsiteY35" fmla="*/ 812006 h 985838"/>
                <a:gd name="connsiteX36" fmla="*/ 4410075 w 4419600"/>
                <a:gd name="connsiteY36" fmla="*/ 847725 h 985838"/>
                <a:gd name="connsiteX37" fmla="*/ 4419600 w 4419600"/>
                <a:gd name="connsiteY37" fmla="*/ 909638 h 985838"/>
                <a:gd name="connsiteX38" fmla="*/ 4410075 w 4419600"/>
                <a:gd name="connsiteY38" fmla="*/ 985838 h 985838"/>
                <a:gd name="connsiteX39" fmla="*/ 4100512 w 4419600"/>
                <a:gd name="connsiteY39" fmla="*/ 945356 h 985838"/>
                <a:gd name="connsiteX40" fmla="*/ 3757612 w 4419600"/>
                <a:gd name="connsiteY40" fmla="*/ 890588 h 985838"/>
                <a:gd name="connsiteX41" fmla="*/ 3543300 w 4419600"/>
                <a:gd name="connsiteY41" fmla="*/ 842963 h 985838"/>
                <a:gd name="connsiteX42" fmla="*/ 3390900 w 4419600"/>
                <a:gd name="connsiteY42" fmla="*/ 804863 h 985838"/>
                <a:gd name="connsiteX43" fmla="*/ 3309938 w 4419600"/>
                <a:gd name="connsiteY43" fmla="*/ 778669 h 985838"/>
                <a:gd name="connsiteX44" fmla="*/ 3238500 w 4419600"/>
                <a:gd name="connsiteY44" fmla="*/ 757238 h 985838"/>
                <a:gd name="connsiteX45" fmla="*/ 3095625 w 4419600"/>
                <a:gd name="connsiteY45" fmla="*/ 738188 h 985838"/>
                <a:gd name="connsiteX46" fmla="*/ 2967037 w 4419600"/>
                <a:gd name="connsiteY46" fmla="*/ 709613 h 985838"/>
                <a:gd name="connsiteX47" fmla="*/ 2724150 w 4419600"/>
                <a:gd name="connsiteY47" fmla="*/ 638175 h 985838"/>
                <a:gd name="connsiteX48" fmla="*/ 2562225 w 4419600"/>
                <a:gd name="connsiteY48" fmla="*/ 600075 h 985838"/>
                <a:gd name="connsiteX49" fmla="*/ 2266950 w 4419600"/>
                <a:gd name="connsiteY49" fmla="*/ 581025 h 985838"/>
                <a:gd name="connsiteX50" fmla="*/ 1971675 w 4419600"/>
                <a:gd name="connsiteY50" fmla="*/ 590550 h 985838"/>
                <a:gd name="connsiteX51" fmla="*/ 1700212 w 4419600"/>
                <a:gd name="connsiteY51" fmla="*/ 604838 h 985838"/>
                <a:gd name="connsiteX52" fmla="*/ 1281112 w 4419600"/>
                <a:gd name="connsiteY52" fmla="*/ 633413 h 985838"/>
                <a:gd name="connsiteX53" fmla="*/ 1042987 w 4419600"/>
                <a:gd name="connsiteY53" fmla="*/ 657225 h 985838"/>
                <a:gd name="connsiteX54" fmla="*/ 802481 w 4419600"/>
                <a:gd name="connsiteY54" fmla="*/ 688181 h 985838"/>
                <a:gd name="connsiteX55" fmla="*/ 531019 w 4419600"/>
                <a:gd name="connsiteY55" fmla="*/ 728663 h 985838"/>
                <a:gd name="connsiteX56" fmla="*/ 409575 w 4419600"/>
                <a:gd name="connsiteY56" fmla="*/ 752475 h 985838"/>
                <a:gd name="connsiteX57" fmla="*/ 285750 w 4419600"/>
                <a:gd name="connsiteY57" fmla="*/ 785813 h 985838"/>
                <a:gd name="connsiteX58" fmla="*/ 104775 w 4419600"/>
                <a:gd name="connsiteY58" fmla="*/ 804863 h 985838"/>
                <a:gd name="connsiteX59" fmla="*/ 0 w 4419600"/>
                <a:gd name="connsiteY59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4356 w 4419600"/>
                <a:gd name="connsiteY29" fmla="*/ 647700 h 985838"/>
                <a:gd name="connsiteX30" fmla="*/ 4410075 w 4419600"/>
                <a:gd name="connsiteY30" fmla="*/ 673894 h 985838"/>
                <a:gd name="connsiteX31" fmla="*/ 4381500 w 4419600"/>
                <a:gd name="connsiteY31" fmla="*/ 704850 h 985838"/>
                <a:gd name="connsiteX32" fmla="*/ 4374356 w 4419600"/>
                <a:gd name="connsiteY32" fmla="*/ 728663 h 985838"/>
                <a:gd name="connsiteX33" fmla="*/ 4371975 w 4419600"/>
                <a:gd name="connsiteY33" fmla="*/ 754856 h 985838"/>
                <a:gd name="connsiteX34" fmla="*/ 4371974 w 4419600"/>
                <a:gd name="connsiteY34" fmla="*/ 783431 h 985838"/>
                <a:gd name="connsiteX35" fmla="*/ 4391025 w 4419600"/>
                <a:gd name="connsiteY35" fmla="*/ 812006 h 985838"/>
                <a:gd name="connsiteX36" fmla="*/ 4410075 w 4419600"/>
                <a:gd name="connsiteY36" fmla="*/ 847725 h 985838"/>
                <a:gd name="connsiteX37" fmla="*/ 4419600 w 4419600"/>
                <a:gd name="connsiteY37" fmla="*/ 909638 h 985838"/>
                <a:gd name="connsiteX38" fmla="*/ 4410075 w 4419600"/>
                <a:gd name="connsiteY38" fmla="*/ 985838 h 985838"/>
                <a:gd name="connsiteX39" fmla="*/ 4100512 w 4419600"/>
                <a:gd name="connsiteY39" fmla="*/ 945356 h 985838"/>
                <a:gd name="connsiteX40" fmla="*/ 3757612 w 4419600"/>
                <a:gd name="connsiteY40" fmla="*/ 890588 h 985838"/>
                <a:gd name="connsiteX41" fmla="*/ 3543300 w 4419600"/>
                <a:gd name="connsiteY41" fmla="*/ 842963 h 985838"/>
                <a:gd name="connsiteX42" fmla="*/ 3390900 w 4419600"/>
                <a:gd name="connsiteY42" fmla="*/ 804863 h 985838"/>
                <a:gd name="connsiteX43" fmla="*/ 3309938 w 4419600"/>
                <a:gd name="connsiteY43" fmla="*/ 778669 h 985838"/>
                <a:gd name="connsiteX44" fmla="*/ 3238500 w 4419600"/>
                <a:gd name="connsiteY44" fmla="*/ 757238 h 985838"/>
                <a:gd name="connsiteX45" fmla="*/ 3095625 w 4419600"/>
                <a:gd name="connsiteY45" fmla="*/ 738188 h 985838"/>
                <a:gd name="connsiteX46" fmla="*/ 2967037 w 4419600"/>
                <a:gd name="connsiteY46" fmla="*/ 709613 h 985838"/>
                <a:gd name="connsiteX47" fmla="*/ 2724150 w 4419600"/>
                <a:gd name="connsiteY47" fmla="*/ 638175 h 985838"/>
                <a:gd name="connsiteX48" fmla="*/ 2562225 w 4419600"/>
                <a:gd name="connsiteY48" fmla="*/ 600075 h 985838"/>
                <a:gd name="connsiteX49" fmla="*/ 2266950 w 4419600"/>
                <a:gd name="connsiteY49" fmla="*/ 581025 h 985838"/>
                <a:gd name="connsiteX50" fmla="*/ 1971675 w 4419600"/>
                <a:gd name="connsiteY50" fmla="*/ 590550 h 985838"/>
                <a:gd name="connsiteX51" fmla="*/ 1700212 w 4419600"/>
                <a:gd name="connsiteY51" fmla="*/ 604838 h 985838"/>
                <a:gd name="connsiteX52" fmla="*/ 1281112 w 4419600"/>
                <a:gd name="connsiteY52" fmla="*/ 633413 h 985838"/>
                <a:gd name="connsiteX53" fmla="*/ 1042987 w 4419600"/>
                <a:gd name="connsiteY53" fmla="*/ 657225 h 985838"/>
                <a:gd name="connsiteX54" fmla="*/ 802481 w 4419600"/>
                <a:gd name="connsiteY54" fmla="*/ 688181 h 985838"/>
                <a:gd name="connsiteX55" fmla="*/ 531019 w 4419600"/>
                <a:gd name="connsiteY55" fmla="*/ 728663 h 985838"/>
                <a:gd name="connsiteX56" fmla="*/ 409575 w 4419600"/>
                <a:gd name="connsiteY56" fmla="*/ 752475 h 985838"/>
                <a:gd name="connsiteX57" fmla="*/ 285750 w 4419600"/>
                <a:gd name="connsiteY57" fmla="*/ 785813 h 985838"/>
                <a:gd name="connsiteX58" fmla="*/ 104775 w 4419600"/>
                <a:gd name="connsiteY58" fmla="*/ 804863 h 985838"/>
                <a:gd name="connsiteX59" fmla="*/ 0 w 4419600"/>
                <a:gd name="connsiteY59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4356 w 4419600"/>
                <a:gd name="connsiteY29" fmla="*/ 647700 h 985838"/>
                <a:gd name="connsiteX30" fmla="*/ 4410075 w 4419600"/>
                <a:gd name="connsiteY30" fmla="*/ 673894 h 985838"/>
                <a:gd name="connsiteX31" fmla="*/ 4381500 w 4419600"/>
                <a:gd name="connsiteY31" fmla="*/ 704850 h 985838"/>
                <a:gd name="connsiteX32" fmla="*/ 4374356 w 4419600"/>
                <a:gd name="connsiteY32" fmla="*/ 728663 h 985838"/>
                <a:gd name="connsiteX33" fmla="*/ 4371975 w 4419600"/>
                <a:gd name="connsiteY33" fmla="*/ 754856 h 985838"/>
                <a:gd name="connsiteX34" fmla="*/ 4371974 w 4419600"/>
                <a:gd name="connsiteY34" fmla="*/ 783431 h 985838"/>
                <a:gd name="connsiteX35" fmla="*/ 4391025 w 4419600"/>
                <a:gd name="connsiteY35" fmla="*/ 812006 h 985838"/>
                <a:gd name="connsiteX36" fmla="*/ 4410075 w 4419600"/>
                <a:gd name="connsiteY36" fmla="*/ 847725 h 985838"/>
                <a:gd name="connsiteX37" fmla="*/ 4419600 w 4419600"/>
                <a:gd name="connsiteY37" fmla="*/ 909638 h 985838"/>
                <a:gd name="connsiteX38" fmla="*/ 4410075 w 4419600"/>
                <a:gd name="connsiteY38" fmla="*/ 985838 h 985838"/>
                <a:gd name="connsiteX39" fmla="*/ 4100512 w 4419600"/>
                <a:gd name="connsiteY39" fmla="*/ 945356 h 985838"/>
                <a:gd name="connsiteX40" fmla="*/ 3757612 w 4419600"/>
                <a:gd name="connsiteY40" fmla="*/ 890588 h 985838"/>
                <a:gd name="connsiteX41" fmla="*/ 3543300 w 4419600"/>
                <a:gd name="connsiteY41" fmla="*/ 842963 h 985838"/>
                <a:gd name="connsiteX42" fmla="*/ 3390900 w 4419600"/>
                <a:gd name="connsiteY42" fmla="*/ 804863 h 985838"/>
                <a:gd name="connsiteX43" fmla="*/ 3309938 w 4419600"/>
                <a:gd name="connsiteY43" fmla="*/ 778669 h 985838"/>
                <a:gd name="connsiteX44" fmla="*/ 3238500 w 4419600"/>
                <a:gd name="connsiteY44" fmla="*/ 757238 h 985838"/>
                <a:gd name="connsiteX45" fmla="*/ 3095625 w 4419600"/>
                <a:gd name="connsiteY45" fmla="*/ 738188 h 985838"/>
                <a:gd name="connsiteX46" fmla="*/ 2967037 w 4419600"/>
                <a:gd name="connsiteY46" fmla="*/ 709613 h 985838"/>
                <a:gd name="connsiteX47" fmla="*/ 2724150 w 4419600"/>
                <a:gd name="connsiteY47" fmla="*/ 638175 h 985838"/>
                <a:gd name="connsiteX48" fmla="*/ 2562225 w 4419600"/>
                <a:gd name="connsiteY48" fmla="*/ 600075 h 985838"/>
                <a:gd name="connsiteX49" fmla="*/ 2266950 w 4419600"/>
                <a:gd name="connsiteY49" fmla="*/ 581025 h 985838"/>
                <a:gd name="connsiteX50" fmla="*/ 1971675 w 4419600"/>
                <a:gd name="connsiteY50" fmla="*/ 590550 h 985838"/>
                <a:gd name="connsiteX51" fmla="*/ 1700212 w 4419600"/>
                <a:gd name="connsiteY51" fmla="*/ 604838 h 985838"/>
                <a:gd name="connsiteX52" fmla="*/ 1281112 w 4419600"/>
                <a:gd name="connsiteY52" fmla="*/ 633413 h 985838"/>
                <a:gd name="connsiteX53" fmla="*/ 1042987 w 4419600"/>
                <a:gd name="connsiteY53" fmla="*/ 657225 h 985838"/>
                <a:gd name="connsiteX54" fmla="*/ 802481 w 4419600"/>
                <a:gd name="connsiteY54" fmla="*/ 688181 h 985838"/>
                <a:gd name="connsiteX55" fmla="*/ 531019 w 4419600"/>
                <a:gd name="connsiteY55" fmla="*/ 728663 h 985838"/>
                <a:gd name="connsiteX56" fmla="*/ 409575 w 4419600"/>
                <a:gd name="connsiteY56" fmla="*/ 752475 h 985838"/>
                <a:gd name="connsiteX57" fmla="*/ 285750 w 4419600"/>
                <a:gd name="connsiteY57" fmla="*/ 785813 h 985838"/>
                <a:gd name="connsiteX58" fmla="*/ 104775 w 4419600"/>
                <a:gd name="connsiteY58" fmla="*/ 804863 h 985838"/>
                <a:gd name="connsiteX59" fmla="*/ 0 w 4419600"/>
                <a:gd name="connsiteY59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4356 w 4419600"/>
                <a:gd name="connsiteY29" fmla="*/ 647700 h 985838"/>
                <a:gd name="connsiteX30" fmla="*/ 4381500 w 4419600"/>
                <a:gd name="connsiteY30" fmla="*/ 704850 h 985838"/>
                <a:gd name="connsiteX31" fmla="*/ 4374356 w 4419600"/>
                <a:gd name="connsiteY31" fmla="*/ 728663 h 985838"/>
                <a:gd name="connsiteX32" fmla="*/ 4371975 w 4419600"/>
                <a:gd name="connsiteY32" fmla="*/ 754856 h 985838"/>
                <a:gd name="connsiteX33" fmla="*/ 4371974 w 4419600"/>
                <a:gd name="connsiteY33" fmla="*/ 783431 h 985838"/>
                <a:gd name="connsiteX34" fmla="*/ 4391025 w 4419600"/>
                <a:gd name="connsiteY34" fmla="*/ 812006 h 985838"/>
                <a:gd name="connsiteX35" fmla="*/ 4410075 w 4419600"/>
                <a:gd name="connsiteY35" fmla="*/ 847725 h 985838"/>
                <a:gd name="connsiteX36" fmla="*/ 4419600 w 4419600"/>
                <a:gd name="connsiteY36" fmla="*/ 909638 h 985838"/>
                <a:gd name="connsiteX37" fmla="*/ 4410075 w 4419600"/>
                <a:gd name="connsiteY37" fmla="*/ 985838 h 985838"/>
                <a:gd name="connsiteX38" fmla="*/ 4100512 w 4419600"/>
                <a:gd name="connsiteY38" fmla="*/ 945356 h 985838"/>
                <a:gd name="connsiteX39" fmla="*/ 3757612 w 4419600"/>
                <a:gd name="connsiteY39" fmla="*/ 890588 h 985838"/>
                <a:gd name="connsiteX40" fmla="*/ 3543300 w 4419600"/>
                <a:gd name="connsiteY40" fmla="*/ 842963 h 985838"/>
                <a:gd name="connsiteX41" fmla="*/ 3390900 w 4419600"/>
                <a:gd name="connsiteY41" fmla="*/ 804863 h 985838"/>
                <a:gd name="connsiteX42" fmla="*/ 3309938 w 4419600"/>
                <a:gd name="connsiteY42" fmla="*/ 778669 h 985838"/>
                <a:gd name="connsiteX43" fmla="*/ 3238500 w 4419600"/>
                <a:gd name="connsiteY43" fmla="*/ 757238 h 985838"/>
                <a:gd name="connsiteX44" fmla="*/ 3095625 w 4419600"/>
                <a:gd name="connsiteY44" fmla="*/ 738188 h 985838"/>
                <a:gd name="connsiteX45" fmla="*/ 2967037 w 4419600"/>
                <a:gd name="connsiteY45" fmla="*/ 709613 h 985838"/>
                <a:gd name="connsiteX46" fmla="*/ 2724150 w 4419600"/>
                <a:gd name="connsiteY46" fmla="*/ 638175 h 985838"/>
                <a:gd name="connsiteX47" fmla="*/ 2562225 w 4419600"/>
                <a:gd name="connsiteY47" fmla="*/ 600075 h 985838"/>
                <a:gd name="connsiteX48" fmla="*/ 2266950 w 4419600"/>
                <a:gd name="connsiteY48" fmla="*/ 581025 h 985838"/>
                <a:gd name="connsiteX49" fmla="*/ 1971675 w 4419600"/>
                <a:gd name="connsiteY49" fmla="*/ 590550 h 985838"/>
                <a:gd name="connsiteX50" fmla="*/ 1700212 w 4419600"/>
                <a:gd name="connsiteY50" fmla="*/ 604838 h 985838"/>
                <a:gd name="connsiteX51" fmla="*/ 1281112 w 4419600"/>
                <a:gd name="connsiteY51" fmla="*/ 633413 h 985838"/>
                <a:gd name="connsiteX52" fmla="*/ 1042987 w 4419600"/>
                <a:gd name="connsiteY52" fmla="*/ 657225 h 985838"/>
                <a:gd name="connsiteX53" fmla="*/ 802481 w 4419600"/>
                <a:gd name="connsiteY53" fmla="*/ 688181 h 985838"/>
                <a:gd name="connsiteX54" fmla="*/ 531019 w 4419600"/>
                <a:gd name="connsiteY54" fmla="*/ 728663 h 985838"/>
                <a:gd name="connsiteX55" fmla="*/ 409575 w 4419600"/>
                <a:gd name="connsiteY55" fmla="*/ 752475 h 985838"/>
                <a:gd name="connsiteX56" fmla="*/ 285750 w 4419600"/>
                <a:gd name="connsiteY56" fmla="*/ 785813 h 985838"/>
                <a:gd name="connsiteX57" fmla="*/ 104775 w 4419600"/>
                <a:gd name="connsiteY57" fmla="*/ 804863 h 985838"/>
                <a:gd name="connsiteX58" fmla="*/ 0 w 4419600"/>
                <a:gd name="connsiteY58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410075 w 4419600"/>
                <a:gd name="connsiteY29" fmla="*/ 657225 h 985838"/>
                <a:gd name="connsiteX30" fmla="*/ 4381500 w 4419600"/>
                <a:gd name="connsiteY30" fmla="*/ 704850 h 985838"/>
                <a:gd name="connsiteX31" fmla="*/ 4374356 w 4419600"/>
                <a:gd name="connsiteY31" fmla="*/ 728663 h 985838"/>
                <a:gd name="connsiteX32" fmla="*/ 4371975 w 4419600"/>
                <a:gd name="connsiteY32" fmla="*/ 754856 h 985838"/>
                <a:gd name="connsiteX33" fmla="*/ 4371974 w 4419600"/>
                <a:gd name="connsiteY33" fmla="*/ 783431 h 985838"/>
                <a:gd name="connsiteX34" fmla="*/ 4391025 w 4419600"/>
                <a:gd name="connsiteY34" fmla="*/ 812006 h 985838"/>
                <a:gd name="connsiteX35" fmla="*/ 4410075 w 4419600"/>
                <a:gd name="connsiteY35" fmla="*/ 847725 h 985838"/>
                <a:gd name="connsiteX36" fmla="*/ 4419600 w 4419600"/>
                <a:gd name="connsiteY36" fmla="*/ 909638 h 985838"/>
                <a:gd name="connsiteX37" fmla="*/ 4410075 w 4419600"/>
                <a:gd name="connsiteY37" fmla="*/ 985838 h 985838"/>
                <a:gd name="connsiteX38" fmla="*/ 4100512 w 4419600"/>
                <a:gd name="connsiteY38" fmla="*/ 945356 h 985838"/>
                <a:gd name="connsiteX39" fmla="*/ 3757612 w 4419600"/>
                <a:gd name="connsiteY39" fmla="*/ 890588 h 985838"/>
                <a:gd name="connsiteX40" fmla="*/ 3543300 w 4419600"/>
                <a:gd name="connsiteY40" fmla="*/ 842963 h 985838"/>
                <a:gd name="connsiteX41" fmla="*/ 3390900 w 4419600"/>
                <a:gd name="connsiteY41" fmla="*/ 804863 h 985838"/>
                <a:gd name="connsiteX42" fmla="*/ 3309938 w 4419600"/>
                <a:gd name="connsiteY42" fmla="*/ 778669 h 985838"/>
                <a:gd name="connsiteX43" fmla="*/ 3238500 w 4419600"/>
                <a:gd name="connsiteY43" fmla="*/ 757238 h 985838"/>
                <a:gd name="connsiteX44" fmla="*/ 3095625 w 4419600"/>
                <a:gd name="connsiteY44" fmla="*/ 738188 h 985838"/>
                <a:gd name="connsiteX45" fmla="*/ 2967037 w 4419600"/>
                <a:gd name="connsiteY45" fmla="*/ 709613 h 985838"/>
                <a:gd name="connsiteX46" fmla="*/ 2724150 w 4419600"/>
                <a:gd name="connsiteY46" fmla="*/ 638175 h 985838"/>
                <a:gd name="connsiteX47" fmla="*/ 2562225 w 4419600"/>
                <a:gd name="connsiteY47" fmla="*/ 600075 h 985838"/>
                <a:gd name="connsiteX48" fmla="*/ 2266950 w 4419600"/>
                <a:gd name="connsiteY48" fmla="*/ 581025 h 985838"/>
                <a:gd name="connsiteX49" fmla="*/ 1971675 w 4419600"/>
                <a:gd name="connsiteY49" fmla="*/ 590550 h 985838"/>
                <a:gd name="connsiteX50" fmla="*/ 1700212 w 4419600"/>
                <a:gd name="connsiteY50" fmla="*/ 604838 h 985838"/>
                <a:gd name="connsiteX51" fmla="*/ 1281112 w 4419600"/>
                <a:gd name="connsiteY51" fmla="*/ 633413 h 985838"/>
                <a:gd name="connsiteX52" fmla="*/ 1042987 w 4419600"/>
                <a:gd name="connsiteY52" fmla="*/ 657225 h 985838"/>
                <a:gd name="connsiteX53" fmla="*/ 802481 w 4419600"/>
                <a:gd name="connsiteY53" fmla="*/ 688181 h 985838"/>
                <a:gd name="connsiteX54" fmla="*/ 531019 w 4419600"/>
                <a:gd name="connsiteY54" fmla="*/ 728663 h 985838"/>
                <a:gd name="connsiteX55" fmla="*/ 409575 w 4419600"/>
                <a:gd name="connsiteY55" fmla="*/ 752475 h 985838"/>
                <a:gd name="connsiteX56" fmla="*/ 285750 w 4419600"/>
                <a:gd name="connsiteY56" fmla="*/ 785813 h 985838"/>
                <a:gd name="connsiteX57" fmla="*/ 104775 w 4419600"/>
                <a:gd name="connsiteY57" fmla="*/ 804863 h 985838"/>
                <a:gd name="connsiteX58" fmla="*/ 0 w 4419600"/>
                <a:gd name="connsiteY58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9118 w 4419600"/>
                <a:gd name="connsiteY29" fmla="*/ 647700 h 985838"/>
                <a:gd name="connsiteX30" fmla="*/ 4381500 w 4419600"/>
                <a:gd name="connsiteY30" fmla="*/ 704850 h 985838"/>
                <a:gd name="connsiteX31" fmla="*/ 4374356 w 4419600"/>
                <a:gd name="connsiteY31" fmla="*/ 728663 h 985838"/>
                <a:gd name="connsiteX32" fmla="*/ 4371975 w 4419600"/>
                <a:gd name="connsiteY32" fmla="*/ 754856 h 985838"/>
                <a:gd name="connsiteX33" fmla="*/ 4371974 w 4419600"/>
                <a:gd name="connsiteY33" fmla="*/ 783431 h 985838"/>
                <a:gd name="connsiteX34" fmla="*/ 4391025 w 4419600"/>
                <a:gd name="connsiteY34" fmla="*/ 812006 h 985838"/>
                <a:gd name="connsiteX35" fmla="*/ 4410075 w 4419600"/>
                <a:gd name="connsiteY35" fmla="*/ 847725 h 985838"/>
                <a:gd name="connsiteX36" fmla="*/ 4419600 w 4419600"/>
                <a:gd name="connsiteY36" fmla="*/ 909638 h 985838"/>
                <a:gd name="connsiteX37" fmla="*/ 4410075 w 4419600"/>
                <a:gd name="connsiteY37" fmla="*/ 985838 h 985838"/>
                <a:gd name="connsiteX38" fmla="*/ 4100512 w 4419600"/>
                <a:gd name="connsiteY38" fmla="*/ 945356 h 985838"/>
                <a:gd name="connsiteX39" fmla="*/ 3757612 w 4419600"/>
                <a:gd name="connsiteY39" fmla="*/ 890588 h 985838"/>
                <a:gd name="connsiteX40" fmla="*/ 3543300 w 4419600"/>
                <a:gd name="connsiteY40" fmla="*/ 842963 h 985838"/>
                <a:gd name="connsiteX41" fmla="*/ 3390900 w 4419600"/>
                <a:gd name="connsiteY41" fmla="*/ 804863 h 985838"/>
                <a:gd name="connsiteX42" fmla="*/ 3309938 w 4419600"/>
                <a:gd name="connsiteY42" fmla="*/ 778669 h 985838"/>
                <a:gd name="connsiteX43" fmla="*/ 3238500 w 4419600"/>
                <a:gd name="connsiteY43" fmla="*/ 757238 h 985838"/>
                <a:gd name="connsiteX44" fmla="*/ 3095625 w 4419600"/>
                <a:gd name="connsiteY44" fmla="*/ 738188 h 985838"/>
                <a:gd name="connsiteX45" fmla="*/ 2967037 w 4419600"/>
                <a:gd name="connsiteY45" fmla="*/ 709613 h 985838"/>
                <a:gd name="connsiteX46" fmla="*/ 2724150 w 4419600"/>
                <a:gd name="connsiteY46" fmla="*/ 638175 h 985838"/>
                <a:gd name="connsiteX47" fmla="*/ 2562225 w 4419600"/>
                <a:gd name="connsiteY47" fmla="*/ 600075 h 985838"/>
                <a:gd name="connsiteX48" fmla="*/ 2266950 w 4419600"/>
                <a:gd name="connsiteY48" fmla="*/ 581025 h 985838"/>
                <a:gd name="connsiteX49" fmla="*/ 1971675 w 4419600"/>
                <a:gd name="connsiteY49" fmla="*/ 590550 h 985838"/>
                <a:gd name="connsiteX50" fmla="*/ 1700212 w 4419600"/>
                <a:gd name="connsiteY50" fmla="*/ 604838 h 985838"/>
                <a:gd name="connsiteX51" fmla="*/ 1281112 w 4419600"/>
                <a:gd name="connsiteY51" fmla="*/ 633413 h 985838"/>
                <a:gd name="connsiteX52" fmla="*/ 1042987 w 4419600"/>
                <a:gd name="connsiteY52" fmla="*/ 657225 h 985838"/>
                <a:gd name="connsiteX53" fmla="*/ 802481 w 4419600"/>
                <a:gd name="connsiteY53" fmla="*/ 688181 h 985838"/>
                <a:gd name="connsiteX54" fmla="*/ 531019 w 4419600"/>
                <a:gd name="connsiteY54" fmla="*/ 728663 h 985838"/>
                <a:gd name="connsiteX55" fmla="*/ 409575 w 4419600"/>
                <a:gd name="connsiteY55" fmla="*/ 752475 h 985838"/>
                <a:gd name="connsiteX56" fmla="*/ 285750 w 4419600"/>
                <a:gd name="connsiteY56" fmla="*/ 785813 h 985838"/>
                <a:gd name="connsiteX57" fmla="*/ 104775 w 4419600"/>
                <a:gd name="connsiteY57" fmla="*/ 804863 h 985838"/>
                <a:gd name="connsiteX58" fmla="*/ 0 w 4419600"/>
                <a:gd name="connsiteY58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9118 w 4419600"/>
                <a:gd name="connsiteY29" fmla="*/ 647700 h 985838"/>
                <a:gd name="connsiteX30" fmla="*/ 4367212 w 4419600"/>
                <a:gd name="connsiteY30" fmla="*/ 652462 h 985838"/>
                <a:gd name="connsiteX31" fmla="*/ 4374356 w 4419600"/>
                <a:gd name="connsiteY31" fmla="*/ 728663 h 985838"/>
                <a:gd name="connsiteX32" fmla="*/ 4371975 w 4419600"/>
                <a:gd name="connsiteY32" fmla="*/ 754856 h 985838"/>
                <a:gd name="connsiteX33" fmla="*/ 4371974 w 4419600"/>
                <a:gd name="connsiteY33" fmla="*/ 783431 h 985838"/>
                <a:gd name="connsiteX34" fmla="*/ 4391025 w 4419600"/>
                <a:gd name="connsiteY34" fmla="*/ 812006 h 985838"/>
                <a:gd name="connsiteX35" fmla="*/ 4410075 w 4419600"/>
                <a:gd name="connsiteY35" fmla="*/ 847725 h 985838"/>
                <a:gd name="connsiteX36" fmla="*/ 4419600 w 4419600"/>
                <a:gd name="connsiteY36" fmla="*/ 909638 h 985838"/>
                <a:gd name="connsiteX37" fmla="*/ 4410075 w 4419600"/>
                <a:gd name="connsiteY37" fmla="*/ 985838 h 985838"/>
                <a:gd name="connsiteX38" fmla="*/ 4100512 w 4419600"/>
                <a:gd name="connsiteY38" fmla="*/ 945356 h 985838"/>
                <a:gd name="connsiteX39" fmla="*/ 3757612 w 4419600"/>
                <a:gd name="connsiteY39" fmla="*/ 890588 h 985838"/>
                <a:gd name="connsiteX40" fmla="*/ 3543300 w 4419600"/>
                <a:gd name="connsiteY40" fmla="*/ 842963 h 985838"/>
                <a:gd name="connsiteX41" fmla="*/ 3390900 w 4419600"/>
                <a:gd name="connsiteY41" fmla="*/ 804863 h 985838"/>
                <a:gd name="connsiteX42" fmla="*/ 3309938 w 4419600"/>
                <a:gd name="connsiteY42" fmla="*/ 778669 h 985838"/>
                <a:gd name="connsiteX43" fmla="*/ 3238500 w 4419600"/>
                <a:gd name="connsiteY43" fmla="*/ 757238 h 985838"/>
                <a:gd name="connsiteX44" fmla="*/ 3095625 w 4419600"/>
                <a:gd name="connsiteY44" fmla="*/ 738188 h 985838"/>
                <a:gd name="connsiteX45" fmla="*/ 2967037 w 4419600"/>
                <a:gd name="connsiteY45" fmla="*/ 709613 h 985838"/>
                <a:gd name="connsiteX46" fmla="*/ 2724150 w 4419600"/>
                <a:gd name="connsiteY46" fmla="*/ 638175 h 985838"/>
                <a:gd name="connsiteX47" fmla="*/ 2562225 w 4419600"/>
                <a:gd name="connsiteY47" fmla="*/ 600075 h 985838"/>
                <a:gd name="connsiteX48" fmla="*/ 2266950 w 4419600"/>
                <a:gd name="connsiteY48" fmla="*/ 581025 h 985838"/>
                <a:gd name="connsiteX49" fmla="*/ 1971675 w 4419600"/>
                <a:gd name="connsiteY49" fmla="*/ 590550 h 985838"/>
                <a:gd name="connsiteX50" fmla="*/ 1700212 w 4419600"/>
                <a:gd name="connsiteY50" fmla="*/ 604838 h 985838"/>
                <a:gd name="connsiteX51" fmla="*/ 1281112 w 4419600"/>
                <a:gd name="connsiteY51" fmla="*/ 633413 h 985838"/>
                <a:gd name="connsiteX52" fmla="*/ 1042987 w 4419600"/>
                <a:gd name="connsiteY52" fmla="*/ 657225 h 985838"/>
                <a:gd name="connsiteX53" fmla="*/ 802481 w 4419600"/>
                <a:gd name="connsiteY53" fmla="*/ 688181 h 985838"/>
                <a:gd name="connsiteX54" fmla="*/ 531019 w 4419600"/>
                <a:gd name="connsiteY54" fmla="*/ 728663 h 985838"/>
                <a:gd name="connsiteX55" fmla="*/ 409575 w 4419600"/>
                <a:gd name="connsiteY55" fmla="*/ 752475 h 985838"/>
                <a:gd name="connsiteX56" fmla="*/ 285750 w 4419600"/>
                <a:gd name="connsiteY56" fmla="*/ 785813 h 985838"/>
                <a:gd name="connsiteX57" fmla="*/ 104775 w 4419600"/>
                <a:gd name="connsiteY57" fmla="*/ 804863 h 985838"/>
                <a:gd name="connsiteX58" fmla="*/ 0 w 4419600"/>
                <a:gd name="connsiteY58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9118 w 4419600"/>
                <a:gd name="connsiteY29" fmla="*/ 647700 h 985838"/>
                <a:gd name="connsiteX30" fmla="*/ 4381500 w 4419600"/>
                <a:gd name="connsiteY30" fmla="*/ 683418 h 985838"/>
                <a:gd name="connsiteX31" fmla="*/ 4374356 w 4419600"/>
                <a:gd name="connsiteY31" fmla="*/ 728663 h 985838"/>
                <a:gd name="connsiteX32" fmla="*/ 4371975 w 4419600"/>
                <a:gd name="connsiteY32" fmla="*/ 754856 h 985838"/>
                <a:gd name="connsiteX33" fmla="*/ 4371974 w 4419600"/>
                <a:gd name="connsiteY33" fmla="*/ 783431 h 985838"/>
                <a:gd name="connsiteX34" fmla="*/ 4391025 w 4419600"/>
                <a:gd name="connsiteY34" fmla="*/ 812006 h 985838"/>
                <a:gd name="connsiteX35" fmla="*/ 4410075 w 4419600"/>
                <a:gd name="connsiteY35" fmla="*/ 847725 h 985838"/>
                <a:gd name="connsiteX36" fmla="*/ 4419600 w 4419600"/>
                <a:gd name="connsiteY36" fmla="*/ 909638 h 985838"/>
                <a:gd name="connsiteX37" fmla="*/ 4410075 w 4419600"/>
                <a:gd name="connsiteY37" fmla="*/ 985838 h 985838"/>
                <a:gd name="connsiteX38" fmla="*/ 4100512 w 4419600"/>
                <a:gd name="connsiteY38" fmla="*/ 945356 h 985838"/>
                <a:gd name="connsiteX39" fmla="*/ 3757612 w 4419600"/>
                <a:gd name="connsiteY39" fmla="*/ 890588 h 985838"/>
                <a:gd name="connsiteX40" fmla="*/ 3543300 w 4419600"/>
                <a:gd name="connsiteY40" fmla="*/ 842963 h 985838"/>
                <a:gd name="connsiteX41" fmla="*/ 3390900 w 4419600"/>
                <a:gd name="connsiteY41" fmla="*/ 804863 h 985838"/>
                <a:gd name="connsiteX42" fmla="*/ 3309938 w 4419600"/>
                <a:gd name="connsiteY42" fmla="*/ 778669 h 985838"/>
                <a:gd name="connsiteX43" fmla="*/ 3238500 w 4419600"/>
                <a:gd name="connsiteY43" fmla="*/ 757238 h 985838"/>
                <a:gd name="connsiteX44" fmla="*/ 3095625 w 4419600"/>
                <a:gd name="connsiteY44" fmla="*/ 738188 h 985838"/>
                <a:gd name="connsiteX45" fmla="*/ 2967037 w 4419600"/>
                <a:gd name="connsiteY45" fmla="*/ 709613 h 985838"/>
                <a:gd name="connsiteX46" fmla="*/ 2724150 w 4419600"/>
                <a:gd name="connsiteY46" fmla="*/ 638175 h 985838"/>
                <a:gd name="connsiteX47" fmla="*/ 2562225 w 4419600"/>
                <a:gd name="connsiteY47" fmla="*/ 600075 h 985838"/>
                <a:gd name="connsiteX48" fmla="*/ 2266950 w 4419600"/>
                <a:gd name="connsiteY48" fmla="*/ 581025 h 985838"/>
                <a:gd name="connsiteX49" fmla="*/ 1971675 w 4419600"/>
                <a:gd name="connsiteY49" fmla="*/ 590550 h 985838"/>
                <a:gd name="connsiteX50" fmla="*/ 1700212 w 4419600"/>
                <a:gd name="connsiteY50" fmla="*/ 604838 h 985838"/>
                <a:gd name="connsiteX51" fmla="*/ 1281112 w 4419600"/>
                <a:gd name="connsiteY51" fmla="*/ 633413 h 985838"/>
                <a:gd name="connsiteX52" fmla="*/ 1042987 w 4419600"/>
                <a:gd name="connsiteY52" fmla="*/ 657225 h 985838"/>
                <a:gd name="connsiteX53" fmla="*/ 802481 w 4419600"/>
                <a:gd name="connsiteY53" fmla="*/ 688181 h 985838"/>
                <a:gd name="connsiteX54" fmla="*/ 531019 w 4419600"/>
                <a:gd name="connsiteY54" fmla="*/ 728663 h 985838"/>
                <a:gd name="connsiteX55" fmla="*/ 409575 w 4419600"/>
                <a:gd name="connsiteY55" fmla="*/ 752475 h 985838"/>
                <a:gd name="connsiteX56" fmla="*/ 285750 w 4419600"/>
                <a:gd name="connsiteY56" fmla="*/ 785813 h 985838"/>
                <a:gd name="connsiteX57" fmla="*/ 104775 w 4419600"/>
                <a:gd name="connsiteY57" fmla="*/ 804863 h 985838"/>
                <a:gd name="connsiteX58" fmla="*/ 0 w 4419600"/>
                <a:gd name="connsiteY58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9118 w 4419600"/>
                <a:gd name="connsiteY29" fmla="*/ 647700 h 985838"/>
                <a:gd name="connsiteX30" fmla="*/ 4376737 w 4419600"/>
                <a:gd name="connsiteY30" fmla="*/ 664369 h 985838"/>
                <a:gd name="connsiteX31" fmla="*/ 4381500 w 4419600"/>
                <a:gd name="connsiteY31" fmla="*/ 683418 h 985838"/>
                <a:gd name="connsiteX32" fmla="*/ 4374356 w 4419600"/>
                <a:gd name="connsiteY32" fmla="*/ 728663 h 985838"/>
                <a:gd name="connsiteX33" fmla="*/ 4371975 w 4419600"/>
                <a:gd name="connsiteY33" fmla="*/ 754856 h 985838"/>
                <a:gd name="connsiteX34" fmla="*/ 4371974 w 4419600"/>
                <a:gd name="connsiteY34" fmla="*/ 783431 h 985838"/>
                <a:gd name="connsiteX35" fmla="*/ 4391025 w 4419600"/>
                <a:gd name="connsiteY35" fmla="*/ 812006 h 985838"/>
                <a:gd name="connsiteX36" fmla="*/ 4410075 w 4419600"/>
                <a:gd name="connsiteY36" fmla="*/ 847725 h 985838"/>
                <a:gd name="connsiteX37" fmla="*/ 4419600 w 4419600"/>
                <a:gd name="connsiteY37" fmla="*/ 909638 h 985838"/>
                <a:gd name="connsiteX38" fmla="*/ 4410075 w 4419600"/>
                <a:gd name="connsiteY38" fmla="*/ 985838 h 985838"/>
                <a:gd name="connsiteX39" fmla="*/ 4100512 w 4419600"/>
                <a:gd name="connsiteY39" fmla="*/ 945356 h 985838"/>
                <a:gd name="connsiteX40" fmla="*/ 3757612 w 4419600"/>
                <a:gd name="connsiteY40" fmla="*/ 890588 h 985838"/>
                <a:gd name="connsiteX41" fmla="*/ 3543300 w 4419600"/>
                <a:gd name="connsiteY41" fmla="*/ 842963 h 985838"/>
                <a:gd name="connsiteX42" fmla="*/ 3390900 w 4419600"/>
                <a:gd name="connsiteY42" fmla="*/ 804863 h 985838"/>
                <a:gd name="connsiteX43" fmla="*/ 3309938 w 4419600"/>
                <a:gd name="connsiteY43" fmla="*/ 778669 h 985838"/>
                <a:gd name="connsiteX44" fmla="*/ 3238500 w 4419600"/>
                <a:gd name="connsiteY44" fmla="*/ 757238 h 985838"/>
                <a:gd name="connsiteX45" fmla="*/ 3095625 w 4419600"/>
                <a:gd name="connsiteY45" fmla="*/ 738188 h 985838"/>
                <a:gd name="connsiteX46" fmla="*/ 2967037 w 4419600"/>
                <a:gd name="connsiteY46" fmla="*/ 709613 h 985838"/>
                <a:gd name="connsiteX47" fmla="*/ 2724150 w 4419600"/>
                <a:gd name="connsiteY47" fmla="*/ 638175 h 985838"/>
                <a:gd name="connsiteX48" fmla="*/ 2562225 w 4419600"/>
                <a:gd name="connsiteY48" fmla="*/ 600075 h 985838"/>
                <a:gd name="connsiteX49" fmla="*/ 2266950 w 4419600"/>
                <a:gd name="connsiteY49" fmla="*/ 581025 h 985838"/>
                <a:gd name="connsiteX50" fmla="*/ 1971675 w 4419600"/>
                <a:gd name="connsiteY50" fmla="*/ 590550 h 985838"/>
                <a:gd name="connsiteX51" fmla="*/ 1700212 w 4419600"/>
                <a:gd name="connsiteY51" fmla="*/ 604838 h 985838"/>
                <a:gd name="connsiteX52" fmla="*/ 1281112 w 4419600"/>
                <a:gd name="connsiteY52" fmla="*/ 633413 h 985838"/>
                <a:gd name="connsiteX53" fmla="*/ 1042987 w 4419600"/>
                <a:gd name="connsiteY53" fmla="*/ 657225 h 985838"/>
                <a:gd name="connsiteX54" fmla="*/ 802481 w 4419600"/>
                <a:gd name="connsiteY54" fmla="*/ 688181 h 985838"/>
                <a:gd name="connsiteX55" fmla="*/ 531019 w 4419600"/>
                <a:gd name="connsiteY55" fmla="*/ 728663 h 985838"/>
                <a:gd name="connsiteX56" fmla="*/ 409575 w 4419600"/>
                <a:gd name="connsiteY56" fmla="*/ 752475 h 985838"/>
                <a:gd name="connsiteX57" fmla="*/ 285750 w 4419600"/>
                <a:gd name="connsiteY57" fmla="*/ 785813 h 985838"/>
                <a:gd name="connsiteX58" fmla="*/ 104775 w 4419600"/>
                <a:gd name="connsiteY58" fmla="*/ 804863 h 985838"/>
                <a:gd name="connsiteX59" fmla="*/ 0 w 4419600"/>
                <a:gd name="connsiteY59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9118 w 4419600"/>
                <a:gd name="connsiteY29" fmla="*/ 647700 h 985838"/>
                <a:gd name="connsiteX30" fmla="*/ 4410075 w 4419600"/>
                <a:gd name="connsiteY30" fmla="*/ 669132 h 985838"/>
                <a:gd name="connsiteX31" fmla="*/ 4381500 w 4419600"/>
                <a:gd name="connsiteY31" fmla="*/ 683418 h 985838"/>
                <a:gd name="connsiteX32" fmla="*/ 4374356 w 4419600"/>
                <a:gd name="connsiteY32" fmla="*/ 728663 h 985838"/>
                <a:gd name="connsiteX33" fmla="*/ 4371975 w 4419600"/>
                <a:gd name="connsiteY33" fmla="*/ 754856 h 985838"/>
                <a:gd name="connsiteX34" fmla="*/ 4371974 w 4419600"/>
                <a:gd name="connsiteY34" fmla="*/ 783431 h 985838"/>
                <a:gd name="connsiteX35" fmla="*/ 4391025 w 4419600"/>
                <a:gd name="connsiteY35" fmla="*/ 812006 h 985838"/>
                <a:gd name="connsiteX36" fmla="*/ 4410075 w 4419600"/>
                <a:gd name="connsiteY36" fmla="*/ 847725 h 985838"/>
                <a:gd name="connsiteX37" fmla="*/ 4419600 w 4419600"/>
                <a:gd name="connsiteY37" fmla="*/ 909638 h 985838"/>
                <a:gd name="connsiteX38" fmla="*/ 4410075 w 4419600"/>
                <a:gd name="connsiteY38" fmla="*/ 985838 h 985838"/>
                <a:gd name="connsiteX39" fmla="*/ 4100512 w 4419600"/>
                <a:gd name="connsiteY39" fmla="*/ 945356 h 985838"/>
                <a:gd name="connsiteX40" fmla="*/ 3757612 w 4419600"/>
                <a:gd name="connsiteY40" fmla="*/ 890588 h 985838"/>
                <a:gd name="connsiteX41" fmla="*/ 3543300 w 4419600"/>
                <a:gd name="connsiteY41" fmla="*/ 842963 h 985838"/>
                <a:gd name="connsiteX42" fmla="*/ 3390900 w 4419600"/>
                <a:gd name="connsiteY42" fmla="*/ 804863 h 985838"/>
                <a:gd name="connsiteX43" fmla="*/ 3309938 w 4419600"/>
                <a:gd name="connsiteY43" fmla="*/ 778669 h 985838"/>
                <a:gd name="connsiteX44" fmla="*/ 3238500 w 4419600"/>
                <a:gd name="connsiteY44" fmla="*/ 757238 h 985838"/>
                <a:gd name="connsiteX45" fmla="*/ 3095625 w 4419600"/>
                <a:gd name="connsiteY45" fmla="*/ 738188 h 985838"/>
                <a:gd name="connsiteX46" fmla="*/ 2967037 w 4419600"/>
                <a:gd name="connsiteY46" fmla="*/ 709613 h 985838"/>
                <a:gd name="connsiteX47" fmla="*/ 2724150 w 4419600"/>
                <a:gd name="connsiteY47" fmla="*/ 638175 h 985838"/>
                <a:gd name="connsiteX48" fmla="*/ 2562225 w 4419600"/>
                <a:gd name="connsiteY48" fmla="*/ 600075 h 985838"/>
                <a:gd name="connsiteX49" fmla="*/ 2266950 w 4419600"/>
                <a:gd name="connsiteY49" fmla="*/ 581025 h 985838"/>
                <a:gd name="connsiteX50" fmla="*/ 1971675 w 4419600"/>
                <a:gd name="connsiteY50" fmla="*/ 590550 h 985838"/>
                <a:gd name="connsiteX51" fmla="*/ 1700212 w 4419600"/>
                <a:gd name="connsiteY51" fmla="*/ 604838 h 985838"/>
                <a:gd name="connsiteX52" fmla="*/ 1281112 w 4419600"/>
                <a:gd name="connsiteY52" fmla="*/ 633413 h 985838"/>
                <a:gd name="connsiteX53" fmla="*/ 1042987 w 4419600"/>
                <a:gd name="connsiteY53" fmla="*/ 657225 h 985838"/>
                <a:gd name="connsiteX54" fmla="*/ 802481 w 4419600"/>
                <a:gd name="connsiteY54" fmla="*/ 688181 h 985838"/>
                <a:gd name="connsiteX55" fmla="*/ 531019 w 4419600"/>
                <a:gd name="connsiteY55" fmla="*/ 728663 h 985838"/>
                <a:gd name="connsiteX56" fmla="*/ 409575 w 4419600"/>
                <a:gd name="connsiteY56" fmla="*/ 752475 h 985838"/>
                <a:gd name="connsiteX57" fmla="*/ 285750 w 4419600"/>
                <a:gd name="connsiteY57" fmla="*/ 785813 h 985838"/>
                <a:gd name="connsiteX58" fmla="*/ 104775 w 4419600"/>
                <a:gd name="connsiteY58" fmla="*/ 804863 h 985838"/>
                <a:gd name="connsiteX59" fmla="*/ 0 w 4419600"/>
                <a:gd name="connsiteY59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9118 w 4419600"/>
                <a:gd name="connsiteY29" fmla="*/ 647700 h 985838"/>
                <a:gd name="connsiteX30" fmla="*/ 4410075 w 4419600"/>
                <a:gd name="connsiteY30" fmla="*/ 669132 h 985838"/>
                <a:gd name="connsiteX31" fmla="*/ 4381500 w 4419600"/>
                <a:gd name="connsiteY31" fmla="*/ 695325 h 985838"/>
                <a:gd name="connsiteX32" fmla="*/ 4374356 w 4419600"/>
                <a:gd name="connsiteY32" fmla="*/ 728663 h 985838"/>
                <a:gd name="connsiteX33" fmla="*/ 4371975 w 4419600"/>
                <a:gd name="connsiteY33" fmla="*/ 754856 h 985838"/>
                <a:gd name="connsiteX34" fmla="*/ 4371974 w 4419600"/>
                <a:gd name="connsiteY34" fmla="*/ 783431 h 985838"/>
                <a:gd name="connsiteX35" fmla="*/ 4391025 w 4419600"/>
                <a:gd name="connsiteY35" fmla="*/ 812006 h 985838"/>
                <a:gd name="connsiteX36" fmla="*/ 4410075 w 4419600"/>
                <a:gd name="connsiteY36" fmla="*/ 847725 h 985838"/>
                <a:gd name="connsiteX37" fmla="*/ 4419600 w 4419600"/>
                <a:gd name="connsiteY37" fmla="*/ 909638 h 985838"/>
                <a:gd name="connsiteX38" fmla="*/ 4410075 w 4419600"/>
                <a:gd name="connsiteY38" fmla="*/ 985838 h 985838"/>
                <a:gd name="connsiteX39" fmla="*/ 4100512 w 4419600"/>
                <a:gd name="connsiteY39" fmla="*/ 945356 h 985838"/>
                <a:gd name="connsiteX40" fmla="*/ 3757612 w 4419600"/>
                <a:gd name="connsiteY40" fmla="*/ 890588 h 985838"/>
                <a:gd name="connsiteX41" fmla="*/ 3543300 w 4419600"/>
                <a:gd name="connsiteY41" fmla="*/ 842963 h 985838"/>
                <a:gd name="connsiteX42" fmla="*/ 3390900 w 4419600"/>
                <a:gd name="connsiteY42" fmla="*/ 804863 h 985838"/>
                <a:gd name="connsiteX43" fmla="*/ 3309938 w 4419600"/>
                <a:gd name="connsiteY43" fmla="*/ 778669 h 985838"/>
                <a:gd name="connsiteX44" fmla="*/ 3238500 w 4419600"/>
                <a:gd name="connsiteY44" fmla="*/ 757238 h 985838"/>
                <a:gd name="connsiteX45" fmla="*/ 3095625 w 4419600"/>
                <a:gd name="connsiteY45" fmla="*/ 738188 h 985838"/>
                <a:gd name="connsiteX46" fmla="*/ 2967037 w 4419600"/>
                <a:gd name="connsiteY46" fmla="*/ 709613 h 985838"/>
                <a:gd name="connsiteX47" fmla="*/ 2724150 w 4419600"/>
                <a:gd name="connsiteY47" fmla="*/ 638175 h 985838"/>
                <a:gd name="connsiteX48" fmla="*/ 2562225 w 4419600"/>
                <a:gd name="connsiteY48" fmla="*/ 600075 h 985838"/>
                <a:gd name="connsiteX49" fmla="*/ 2266950 w 4419600"/>
                <a:gd name="connsiteY49" fmla="*/ 581025 h 985838"/>
                <a:gd name="connsiteX50" fmla="*/ 1971675 w 4419600"/>
                <a:gd name="connsiteY50" fmla="*/ 590550 h 985838"/>
                <a:gd name="connsiteX51" fmla="*/ 1700212 w 4419600"/>
                <a:gd name="connsiteY51" fmla="*/ 604838 h 985838"/>
                <a:gd name="connsiteX52" fmla="*/ 1281112 w 4419600"/>
                <a:gd name="connsiteY52" fmla="*/ 633413 h 985838"/>
                <a:gd name="connsiteX53" fmla="*/ 1042987 w 4419600"/>
                <a:gd name="connsiteY53" fmla="*/ 657225 h 985838"/>
                <a:gd name="connsiteX54" fmla="*/ 802481 w 4419600"/>
                <a:gd name="connsiteY54" fmla="*/ 688181 h 985838"/>
                <a:gd name="connsiteX55" fmla="*/ 531019 w 4419600"/>
                <a:gd name="connsiteY55" fmla="*/ 728663 h 985838"/>
                <a:gd name="connsiteX56" fmla="*/ 409575 w 4419600"/>
                <a:gd name="connsiteY56" fmla="*/ 752475 h 985838"/>
                <a:gd name="connsiteX57" fmla="*/ 285750 w 4419600"/>
                <a:gd name="connsiteY57" fmla="*/ 785813 h 985838"/>
                <a:gd name="connsiteX58" fmla="*/ 104775 w 4419600"/>
                <a:gd name="connsiteY58" fmla="*/ 804863 h 985838"/>
                <a:gd name="connsiteX59" fmla="*/ 0 w 4419600"/>
                <a:gd name="connsiteY59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9118 w 4419600"/>
                <a:gd name="connsiteY29" fmla="*/ 647700 h 985838"/>
                <a:gd name="connsiteX30" fmla="*/ 4410075 w 4419600"/>
                <a:gd name="connsiteY30" fmla="*/ 671513 h 985838"/>
                <a:gd name="connsiteX31" fmla="*/ 4381500 w 4419600"/>
                <a:gd name="connsiteY31" fmla="*/ 695325 h 985838"/>
                <a:gd name="connsiteX32" fmla="*/ 4374356 w 4419600"/>
                <a:gd name="connsiteY32" fmla="*/ 728663 h 985838"/>
                <a:gd name="connsiteX33" fmla="*/ 4371975 w 4419600"/>
                <a:gd name="connsiteY33" fmla="*/ 754856 h 985838"/>
                <a:gd name="connsiteX34" fmla="*/ 4371974 w 4419600"/>
                <a:gd name="connsiteY34" fmla="*/ 783431 h 985838"/>
                <a:gd name="connsiteX35" fmla="*/ 4391025 w 4419600"/>
                <a:gd name="connsiteY35" fmla="*/ 812006 h 985838"/>
                <a:gd name="connsiteX36" fmla="*/ 4410075 w 4419600"/>
                <a:gd name="connsiteY36" fmla="*/ 847725 h 985838"/>
                <a:gd name="connsiteX37" fmla="*/ 4419600 w 4419600"/>
                <a:gd name="connsiteY37" fmla="*/ 909638 h 985838"/>
                <a:gd name="connsiteX38" fmla="*/ 4410075 w 4419600"/>
                <a:gd name="connsiteY38" fmla="*/ 985838 h 985838"/>
                <a:gd name="connsiteX39" fmla="*/ 4100512 w 4419600"/>
                <a:gd name="connsiteY39" fmla="*/ 945356 h 985838"/>
                <a:gd name="connsiteX40" fmla="*/ 3757612 w 4419600"/>
                <a:gd name="connsiteY40" fmla="*/ 890588 h 985838"/>
                <a:gd name="connsiteX41" fmla="*/ 3543300 w 4419600"/>
                <a:gd name="connsiteY41" fmla="*/ 842963 h 985838"/>
                <a:gd name="connsiteX42" fmla="*/ 3390900 w 4419600"/>
                <a:gd name="connsiteY42" fmla="*/ 804863 h 985838"/>
                <a:gd name="connsiteX43" fmla="*/ 3309938 w 4419600"/>
                <a:gd name="connsiteY43" fmla="*/ 778669 h 985838"/>
                <a:gd name="connsiteX44" fmla="*/ 3238500 w 4419600"/>
                <a:gd name="connsiteY44" fmla="*/ 757238 h 985838"/>
                <a:gd name="connsiteX45" fmla="*/ 3095625 w 4419600"/>
                <a:gd name="connsiteY45" fmla="*/ 738188 h 985838"/>
                <a:gd name="connsiteX46" fmla="*/ 2967037 w 4419600"/>
                <a:gd name="connsiteY46" fmla="*/ 709613 h 985838"/>
                <a:gd name="connsiteX47" fmla="*/ 2724150 w 4419600"/>
                <a:gd name="connsiteY47" fmla="*/ 638175 h 985838"/>
                <a:gd name="connsiteX48" fmla="*/ 2562225 w 4419600"/>
                <a:gd name="connsiteY48" fmla="*/ 600075 h 985838"/>
                <a:gd name="connsiteX49" fmla="*/ 2266950 w 4419600"/>
                <a:gd name="connsiteY49" fmla="*/ 581025 h 985838"/>
                <a:gd name="connsiteX50" fmla="*/ 1971675 w 4419600"/>
                <a:gd name="connsiteY50" fmla="*/ 590550 h 985838"/>
                <a:gd name="connsiteX51" fmla="*/ 1700212 w 4419600"/>
                <a:gd name="connsiteY51" fmla="*/ 604838 h 985838"/>
                <a:gd name="connsiteX52" fmla="*/ 1281112 w 4419600"/>
                <a:gd name="connsiteY52" fmla="*/ 633413 h 985838"/>
                <a:gd name="connsiteX53" fmla="*/ 1042987 w 4419600"/>
                <a:gd name="connsiteY53" fmla="*/ 657225 h 985838"/>
                <a:gd name="connsiteX54" fmla="*/ 802481 w 4419600"/>
                <a:gd name="connsiteY54" fmla="*/ 688181 h 985838"/>
                <a:gd name="connsiteX55" fmla="*/ 531019 w 4419600"/>
                <a:gd name="connsiteY55" fmla="*/ 728663 h 985838"/>
                <a:gd name="connsiteX56" fmla="*/ 409575 w 4419600"/>
                <a:gd name="connsiteY56" fmla="*/ 752475 h 985838"/>
                <a:gd name="connsiteX57" fmla="*/ 285750 w 4419600"/>
                <a:gd name="connsiteY57" fmla="*/ 785813 h 985838"/>
                <a:gd name="connsiteX58" fmla="*/ 104775 w 4419600"/>
                <a:gd name="connsiteY58" fmla="*/ 804863 h 985838"/>
                <a:gd name="connsiteX59" fmla="*/ 0 w 4419600"/>
                <a:gd name="connsiteY59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9118 w 4419600"/>
                <a:gd name="connsiteY29" fmla="*/ 647700 h 985838"/>
                <a:gd name="connsiteX30" fmla="*/ 4410075 w 4419600"/>
                <a:gd name="connsiteY30" fmla="*/ 671513 h 985838"/>
                <a:gd name="connsiteX31" fmla="*/ 4381500 w 4419600"/>
                <a:gd name="connsiteY31" fmla="*/ 695325 h 985838"/>
                <a:gd name="connsiteX32" fmla="*/ 4374356 w 4419600"/>
                <a:gd name="connsiteY32" fmla="*/ 728663 h 985838"/>
                <a:gd name="connsiteX33" fmla="*/ 4371975 w 4419600"/>
                <a:gd name="connsiteY33" fmla="*/ 754856 h 985838"/>
                <a:gd name="connsiteX34" fmla="*/ 4371974 w 4419600"/>
                <a:gd name="connsiteY34" fmla="*/ 783431 h 985838"/>
                <a:gd name="connsiteX35" fmla="*/ 4391025 w 4419600"/>
                <a:gd name="connsiteY35" fmla="*/ 812006 h 985838"/>
                <a:gd name="connsiteX36" fmla="*/ 4410075 w 4419600"/>
                <a:gd name="connsiteY36" fmla="*/ 847725 h 985838"/>
                <a:gd name="connsiteX37" fmla="*/ 4419600 w 4419600"/>
                <a:gd name="connsiteY37" fmla="*/ 909638 h 985838"/>
                <a:gd name="connsiteX38" fmla="*/ 4410075 w 4419600"/>
                <a:gd name="connsiteY38" fmla="*/ 985838 h 985838"/>
                <a:gd name="connsiteX39" fmla="*/ 4100512 w 4419600"/>
                <a:gd name="connsiteY39" fmla="*/ 945356 h 985838"/>
                <a:gd name="connsiteX40" fmla="*/ 3757612 w 4419600"/>
                <a:gd name="connsiteY40" fmla="*/ 890588 h 985838"/>
                <a:gd name="connsiteX41" fmla="*/ 3543300 w 4419600"/>
                <a:gd name="connsiteY41" fmla="*/ 842963 h 985838"/>
                <a:gd name="connsiteX42" fmla="*/ 3390900 w 4419600"/>
                <a:gd name="connsiteY42" fmla="*/ 804863 h 985838"/>
                <a:gd name="connsiteX43" fmla="*/ 3309938 w 4419600"/>
                <a:gd name="connsiteY43" fmla="*/ 778669 h 985838"/>
                <a:gd name="connsiteX44" fmla="*/ 3238500 w 4419600"/>
                <a:gd name="connsiteY44" fmla="*/ 757238 h 985838"/>
                <a:gd name="connsiteX45" fmla="*/ 3095625 w 4419600"/>
                <a:gd name="connsiteY45" fmla="*/ 738188 h 985838"/>
                <a:gd name="connsiteX46" fmla="*/ 2967037 w 4419600"/>
                <a:gd name="connsiteY46" fmla="*/ 709613 h 985838"/>
                <a:gd name="connsiteX47" fmla="*/ 2724150 w 4419600"/>
                <a:gd name="connsiteY47" fmla="*/ 638175 h 985838"/>
                <a:gd name="connsiteX48" fmla="*/ 2562225 w 4419600"/>
                <a:gd name="connsiteY48" fmla="*/ 600075 h 985838"/>
                <a:gd name="connsiteX49" fmla="*/ 2266950 w 4419600"/>
                <a:gd name="connsiteY49" fmla="*/ 581025 h 985838"/>
                <a:gd name="connsiteX50" fmla="*/ 1971675 w 4419600"/>
                <a:gd name="connsiteY50" fmla="*/ 590550 h 985838"/>
                <a:gd name="connsiteX51" fmla="*/ 1700212 w 4419600"/>
                <a:gd name="connsiteY51" fmla="*/ 604838 h 985838"/>
                <a:gd name="connsiteX52" fmla="*/ 1281112 w 4419600"/>
                <a:gd name="connsiteY52" fmla="*/ 633413 h 985838"/>
                <a:gd name="connsiteX53" fmla="*/ 1042987 w 4419600"/>
                <a:gd name="connsiteY53" fmla="*/ 657225 h 985838"/>
                <a:gd name="connsiteX54" fmla="*/ 802481 w 4419600"/>
                <a:gd name="connsiteY54" fmla="*/ 688181 h 985838"/>
                <a:gd name="connsiteX55" fmla="*/ 531019 w 4419600"/>
                <a:gd name="connsiteY55" fmla="*/ 728663 h 985838"/>
                <a:gd name="connsiteX56" fmla="*/ 409575 w 4419600"/>
                <a:gd name="connsiteY56" fmla="*/ 752475 h 985838"/>
                <a:gd name="connsiteX57" fmla="*/ 285750 w 4419600"/>
                <a:gd name="connsiteY57" fmla="*/ 785813 h 985838"/>
                <a:gd name="connsiteX58" fmla="*/ 104775 w 4419600"/>
                <a:gd name="connsiteY58" fmla="*/ 804863 h 985838"/>
                <a:gd name="connsiteX59" fmla="*/ 0 w 4419600"/>
                <a:gd name="connsiteY59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79118 w 4419600"/>
                <a:gd name="connsiteY29" fmla="*/ 647700 h 985838"/>
                <a:gd name="connsiteX30" fmla="*/ 4381500 w 4419600"/>
                <a:gd name="connsiteY30" fmla="*/ 695325 h 985838"/>
                <a:gd name="connsiteX31" fmla="*/ 4374356 w 4419600"/>
                <a:gd name="connsiteY31" fmla="*/ 728663 h 985838"/>
                <a:gd name="connsiteX32" fmla="*/ 4371975 w 4419600"/>
                <a:gd name="connsiteY32" fmla="*/ 754856 h 985838"/>
                <a:gd name="connsiteX33" fmla="*/ 4371974 w 4419600"/>
                <a:gd name="connsiteY33" fmla="*/ 783431 h 985838"/>
                <a:gd name="connsiteX34" fmla="*/ 4391025 w 4419600"/>
                <a:gd name="connsiteY34" fmla="*/ 812006 h 985838"/>
                <a:gd name="connsiteX35" fmla="*/ 4410075 w 4419600"/>
                <a:gd name="connsiteY35" fmla="*/ 847725 h 985838"/>
                <a:gd name="connsiteX36" fmla="*/ 4419600 w 4419600"/>
                <a:gd name="connsiteY36" fmla="*/ 909638 h 985838"/>
                <a:gd name="connsiteX37" fmla="*/ 4410075 w 4419600"/>
                <a:gd name="connsiteY37" fmla="*/ 985838 h 985838"/>
                <a:gd name="connsiteX38" fmla="*/ 4100512 w 4419600"/>
                <a:gd name="connsiteY38" fmla="*/ 945356 h 985838"/>
                <a:gd name="connsiteX39" fmla="*/ 3757612 w 4419600"/>
                <a:gd name="connsiteY39" fmla="*/ 890588 h 985838"/>
                <a:gd name="connsiteX40" fmla="*/ 3543300 w 4419600"/>
                <a:gd name="connsiteY40" fmla="*/ 842963 h 985838"/>
                <a:gd name="connsiteX41" fmla="*/ 3390900 w 4419600"/>
                <a:gd name="connsiteY41" fmla="*/ 804863 h 985838"/>
                <a:gd name="connsiteX42" fmla="*/ 3309938 w 4419600"/>
                <a:gd name="connsiteY42" fmla="*/ 778669 h 985838"/>
                <a:gd name="connsiteX43" fmla="*/ 3238500 w 4419600"/>
                <a:gd name="connsiteY43" fmla="*/ 757238 h 985838"/>
                <a:gd name="connsiteX44" fmla="*/ 3095625 w 4419600"/>
                <a:gd name="connsiteY44" fmla="*/ 738188 h 985838"/>
                <a:gd name="connsiteX45" fmla="*/ 2967037 w 4419600"/>
                <a:gd name="connsiteY45" fmla="*/ 709613 h 985838"/>
                <a:gd name="connsiteX46" fmla="*/ 2724150 w 4419600"/>
                <a:gd name="connsiteY46" fmla="*/ 638175 h 985838"/>
                <a:gd name="connsiteX47" fmla="*/ 2562225 w 4419600"/>
                <a:gd name="connsiteY47" fmla="*/ 600075 h 985838"/>
                <a:gd name="connsiteX48" fmla="*/ 2266950 w 4419600"/>
                <a:gd name="connsiteY48" fmla="*/ 581025 h 985838"/>
                <a:gd name="connsiteX49" fmla="*/ 1971675 w 4419600"/>
                <a:gd name="connsiteY49" fmla="*/ 590550 h 985838"/>
                <a:gd name="connsiteX50" fmla="*/ 1700212 w 4419600"/>
                <a:gd name="connsiteY50" fmla="*/ 604838 h 985838"/>
                <a:gd name="connsiteX51" fmla="*/ 1281112 w 4419600"/>
                <a:gd name="connsiteY51" fmla="*/ 633413 h 985838"/>
                <a:gd name="connsiteX52" fmla="*/ 1042987 w 4419600"/>
                <a:gd name="connsiteY52" fmla="*/ 657225 h 985838"/>
                <a:gd name="connsiteX53" fmla="*/ 802481 w 4419600"/>
                <a:gd name="connsiteY53" fmla="*/ 688181 h 985838"/>
                <a:gd name="connsiteX54" fmla="*/ 531019 w 4419600"/>
                <a:gd name="connsiteY54" fmla="*/ 728663 h 985838"/>
                <a:gd name="connsiteX55" fmla="*/ 409575 w 4419600"/>
                <a:gd name="connsiteY55" fmla="*/ 752475 h 985838"/>
                <a:gd name="connsiteX56" fmla="*/ 285750 w 4419600"/>
                <a:gd name="connsiteY56" fmla="*/ 785813 h 985838"/>
                <a:gd name="connsiteX57" fmla="*/ 104775 w 4419600"/>
                <a:gd name="connsiteY57" fmla="*/ 804863 h 985838"/>
                <a:gd name="connsiteX58" fmla="*/ 0 w 4419600"/>
                <a:gd name="connsiteY58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60068 w 4419600"/>
                <a:gd name="connsiteY29" fmla="*/ 659606 h 985838"/>
                <a:gd name="connsiteX30" fmla="*/ 4381500 w 4419600"/>
                <a:gd name="connsiteY30" fmla="*/ 695325 h 985838"/>
                <a:gd name="connsiteX31" fmla="*/ 4374356 w 4419600"/>
                <a:gd name="connsiteY31" fmla="*/ 728663 h 985838"/>
                <a:gd name="connsiteX32" fmla="*/ 4371975 w 4419600"/>
                <a:gd name="connsiteY32" fmla="*/ 754856 h 985838"/>
                <a:gd name="connsiteX33" fmla="*/ 4371974 w 4419600"/>
                <a:gd name="connsiteY33" fmla="*/ 783431 h 985838"/>
                <a:gd name="connsiteX34" fmla="*/ 4391025 w 4419600"/>
                <a:gd name="connsiteY34" fmla="*/ 812006 h 985838"/>
                <a:gd name="connsiteX35" fmla="*/ 4410075 w 4419600"/>
                <a:gd name="connsiteY35" fmla="*/ 847725 h 985838"/>
                <a:gd name="connsiteX36" fmla="*/ 4419600 w 4419600"/>
                <a:gd name="connsiteY36" fmla="*/ 909638 h 985838"/>
                <a:gd name="connsiteX37" fmla="*/ 4410075 w 4419600"/>
                <a:gd name="connsiteY37" fmla="*/ 985838 h 985838"/>
                <a:gd name="connsiteX38" fmla="*/ 4100512 w 4419600"/>
                <a:gd name="connsiteY38" fmla="*/ 945356 h 985838"/>
                <a:gd name="connsiteX39" fmla="*/ 3757612 w 4419600"/>
                <a:gd name="connsiteY39" fmla="*/ 890588 h 985838"/>
                <a:gd name="connsiteX40" fmla="*/ 3543300 w 4419600"/>
                <a:gd name="connsiteY40" fmla="*/ 842963 h 985838"/>
                <a:gd name="connsiteX41" fmla="*/ 3390900 w 4419600"/>
                <a:gd name="connsiteY41" fmla="*/ 804863 h 985838"/>
                <a:gd name="connsiteX42" fmla="*/ 3309938 w 4419600"/>
                <a:gd name="connsiteY42" fmla="*/ 778669 h 985838"/>
                <a:gd name="connsiteX43" fmla="*/ 3238500 w 4419600"/>
                <a:gd name="connsiteY43" fmla="*/ 757238 h 985838"/>
                <a:gd name="connsiteX44" fmla="*/ 3095625 w 4419600"/>
                <a:gd name="connsiteY44" fmla="*/ 738188 h 985838"/>
                <a:gd name="connsiteX45" fmla="*/ 2967037 w 4419600"/>
                <a:gd name="connsiteY45" fmla="*/ 709613 h 985838"/>
                <a:gd name="connsiteX46" fmla="*/ 2724150 w 4419600"/>
                <a:gd name="connsiteY46" fmla="*/ 638175 h 985838"/>
                <a:gd name="connsiteX47" fmla="*/ 2562225 w 4419600"/>
                <a:gd name="connsiteY47" fmla="*/ 600075 h 985838"/>
                <a:gd name="connsiteX48" fmla="*/ 2266950 w 4419600"/>
                <a:gd name="connsiteY48" fmla="*/ 581025 h 985838"/>
                <a:gd name="connsiteX49" fmla="*/ 1971675 w 4419600"/>
                <a:gd name="connsiteY49" fmla="*/ 590550 h 985838"/>
                <a:gd name="connsiteX50" fmla="*/ 1700212 w 4419600"/>
                <a:gd name="connsiteY50" fmla="*/ 604838 h 985838"/>
                <a:gd name="connsiteX51" fmla="*/ 1281112 w 4419600"/>
                <a:gd name="connsiteY51" fmla="*/ 633413 h 985838"/>
                <a:gd name="connsiteX52" fmla="*/ 1042987 w 4419600"/>
                <a:gd name="connsiteY52" fmla="*/ 657225 h 985838"/>
                <a:gd name="connsiteX53" fmla="*/ 802481 w 4419600"/>
                <a:gd name="connsiteY53" fmla="*/ 688181 h 985838"/>
                <a:gd name="connsiteX54" fmla="*/ 531019 w 4419600"/>
                <a:gd name="connsiteY54" fmla="*/ 728663 h 985838"/>
                <a:gd name="connsiteX55" fmla="*/ 409575 w 4419600"/>
                <a:gd name="connsiteY55" fmla="*/ 752475 h 985838"/>
                <a:gd name="connsiteX56" fmla="*/ 285750 w 4419600"/>
                <a:gd name="connsiteY56" fmla="*/ 785813 h 985838"/>
                <a:gd name="connsiteX57" fmla="*/ 104775 w 4419600"/>
                <a:gd name="connsiteY57" fmla="*/ 804863 h 985838"/>
                <a:gd name="connsiteX58" fmla="*/ 0 w 4419600"/>
                <a:gd name="connsiteY58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410075 w 4419600"/>
                <a:gd name="connsiteY29" fmla="*/ 659606 h 985838"/>
                <a:gd name="connsiteX30" fmla="*/ 4381500 w 4419600"/>
                <a:gd name="connsiteY30" fmla="*/ 695325 h 985838"/>
                <a:gd name="connsiteX31" fmla="*/ 4374356 w 4419600"/>
                <a:gd name="connsiteY31" fmla="*/ 728663 h 985838"/>
                <a:gd name="connsiteX32" fmla="*/ 4371975 w 4419600"/>
                <a:gd name="connsiteY32" fmla="*/ 754856 h 985838"/>
                <a:gd name="connsiteX33" fmla="*/ 4371974 w 4419600"/>
                <a:gd name="connsiteY33" fmla="*/ 783431 h 985838"/>
                <a:gd name="connsiteX34" fmla="*/ 4391025 w 4419600"/>
                <a:gd name="connsiteY34" fmla="*/ 812006 h 985838"/>
                <a:gd name="connsiteX35" fmla="*/ 4410075 w 4419600"/>
                <a:gd name="connsiteY35" fmla="*/ 847725 h 985838"/>
                <a:gd name="connsiteX36" fmla="*/ 4419600 w 4419600"/>
                <a:gd name="connsiteY36" fmla="*/ 909638 h 985838"/>
                <a:gd name="connsiteX37" fmla="*/ 4410075 w 4419600"/>
                <a:gd name="connsiteY37" fmla="*/ 985838 h 985838"/>
                <a:gd name="connsiteX38" fmla="*/ 4100512 w 4419600"/>
                <a:gd name="connsiteY38" fmla="*/ 945356 h 985838"/>
                <a:gd name="connsiteX39" fmla="*/ 3757612 w 4419600"/>
                <a:gd name="connsiteY39" fmla="*/ 890588 h 985838"/>
                <a:gd name="connsiteX40" fmla="*/ 3543300 w 4419600"/>
                <a:gd name="connsiteY40" fmla="*/ 842963 h 985838"/>
                <a:gd name="connsiteX41" fmla="*/ 3390900 w 4419600"/>
                <a:gd name="connsiteY41" fmla="*/ 804863 h 985838"/>
                <a:gd name="connsiteX42" fmla="*/ 3309938 w 4419600"/>
                <a:gd name="connsiteY42" fmla="*/ 778669 h 985838"/>
                <a:gd name="connsiteX43" fmla="*/ 3238500 w 4419600"/>
                <a:gd name="connsiteY43" fmla="*/ 757238 h 985838"/>
                <a:gd name="connsiteX44" fmla="*/ 3095625 w 4419600"/>
                <a:gd name="connsiteY44" fmla="*/ 738188 h 985838"/>
                <a:gd name="connsiteX45" fmla="*/ 2967037 w 4419600"/>
                <a:gd name="connsiteY45" fmla="*/ 709613 h 985838"/>
                <a:gd name="connsiteX46" fmla="*/ 2724150 w 4419600"/>
                <a:gd name="connsiteY46" fmla="*/ 638175 h 985838"/>
                <a:gd name="connsiteX47" fmla="*/ 2562225 w 4419600"/>
                <a:gd name="connsiteY47" fmla="*/ 600075 h 985838"/>
                <a:gd name="connsiteX48" fmla="*/ 2266950 w 4419600"/>
                <a:gd name="connsiteY48" fmla="*/ 581025 h 985838"/>
                <a:gd name="connsiteX49" fmla="*/ 1971675 w 4419600"/>
                <a:gd name="connsiteY49" fmla="*/ 590550 h 985838"/>
                <a:gd name="connsiteX50" fmla="*/ 1700212 w 4419600"/>
                <a:gd name="connsiteY50" fmla="*/ 604838 h 985838"/>
                <a:gd name="connsiteX51" fmla="*/ 1281112 w 4419600"/>
                <a:gd name="connsiteY51" fmla="*/ 633413 h 985838"/>
                <a:gd name="connsiteX52" fmla="*/ 1042987 w 4419600"/>
                <a:gd name="connsiteY52" fmla="*/ 657225 h 985838"/>
                <a:gd name="connsiteX53" fmla="*/ 802481 w 4419600"/>
                <a:gd name="connsiteY53" fmla="*/ 688181 h 985838"/>
                <a:gd name="connsiteX54" fmla="*/ 531019 w 4419600"/>
                <a:gd name="connsiteY54" fmla="*/ 728663 h 985838"/>
                <a:gd name="connsiteX55" fmla="*/ 409575 w 4419600"/>
                <a:gd name="connsiteY55" fmla="*/ 752475 h 985838"/>
                <a:gd name="connsiteX56" fmla="*/ 285750 w 4419600"/>
                <a:gd name="connsiteY56" fmla="*/ 785813 h 985838"/>
                <a:gd name="connsiteX57" fmla="*/ 104775 w 4419600"/>
                <a:gd name="connsiteY57" fmla="*/ 804863 h 985838"/>
                <a:gd name="connsiteX58" fmla="*/ 0 w 4419600"/>
                <a:gd name="connsiteY58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410075 w 4419600"/>
                <a:gd name="connsiteY29" fmla="*/ 661988 h 985838"/>
                <a:gd name="connsiteX30" fmla="*/ 4381500 w 4419600"/>
                <a:gd name="connsiteY30" fmla="*/ 695325 h 985838"/>
                <a:gd name="connsiteX31" fmla="*/ 4374356 w 4419600"/>
                <a:gd name="connsiteY31" fmla="*/ 728663 h 985838"/>
                <a:gd name="connsiteX32" fmla="*/ 4371975 w 4419600"/>
                <a:gd name="connsiteY32" fmla="*/ 754856 h 985838"/>
                <a:gd name="connsiteX33" fmla="*/ 4371974 w 4419600"/>
                <a:gd name="connsiteY33" fmla="*/ 783431 h 985838"/>
                <a:gd name="connsiteX34" fmla="*/ 4391025 w 4419600"/>
                <a:gd name="connsiteY34" fmla="*/ 812006 h 985838"/>
                <a:gd name="connsiteX35" fmla="*/ 4410075 w 4419600"/>
                <a:gd name="connsiteY35" fmla="*/ 847725 h 985838"/>
                <a:gd name="connsiteX36" fmla="*/ 4419600 w 4419600"/>
                <a:gd name="connsiteY36" fmla="*/ 909638 h 985838"/>
                <a:gd name="connsiteX37" fmla="*/ 4410075 w 4419600"/>
                <a:gd name="connsiteY37" fmla="*/ 985838 h 985838"/>
                <a:gd name="connsiteX38" fmla="*/ 4100512 w 4419600"/>
                <a:gd name="connsiteY38" fmla="*/ 945356 h 985838"/>
                <a:gd name="connsiteX39" fmla="*/ 3757612 w 4419600"/>
                <a:gd name="connsiteY39" fmla="*/ 890588 h 985838"/>
                <a:gd name="connsiteX40" fmla="*/ 3543300 w 4419600"/>
                <a:gd name="connsiteY40" fmla="*/ 842963 h 985838"/>
                <a:gd name="connsiteX41" fmla="*/ 3390900 w 4419600"/>
                <a:gd name="connsiteY41" fmla="*/ 804863 h 985838"/>
                <a:gd name="connsiteX42" fmla="*/ 3309938 w 4419600"/>
                <a:gd name="connsiteY42" fmla="*/ 778669 h 985838"/>
                <a:gd name="connsiteX43" fmla="*/ 3238500 w 4419600"/>
                <a:gd name="connsiteY43" fmla="*/ 757238 h 985838"/>
                <a:gd name="connsiteX44" fmla="*/ 3095625 w 4419600"/>
                <a:gd name="connsiteY44" fmla="*/ 738188 h 985838"/>
                <a:gd name="connsiteX45" fmla="*/ 2967037 w 4419600"/>
                <a:gd name="connsiteY45" fmla="*/ 709613 h 985838"/>
                <a:gd name="connsiteX46" fmla="*/ 2724150 w 4419600"/>
                <a:gd name="connsiteY46" fmla="*/ 638175 h 985838"/>
                <a:gd name="connsiteX47" fmla="*/ 2562225 w 4419600"/>
                <a:gd name="connsiteY47" fmla="*/ 600075 h 985838"/>
                <a:gd name="connsiteX48" fmla="*/ 2266950 w 4419600"/>
                <a:gd name="connsiteY48" fmla="*/ 581025 h 985838"/>
                <a:gd name="connsiteX49" fmla="*/ 1971675 w 4419600"/>
                <a:gd name="connsiteY49" fmla="*/ 590550 h 985838"/>
                <a:gd name="connsiteX50" fmla="*/ 1700212 w 4419600"/>
                <a:gd name="connsiteY50" fmla="*/ 604838 h 985838"/>
                <a:gd name="connsiteX51" fmla="*/ 1281112 w 4419600"/>
                <a:gd name="connsiteY51" fmla="*/ 633413 h 985838"/>
                <a:gd name="connsiteX52" fmla="*/ 1042987 w 4419600"/>
                <a:gd name="connsiteY52" fmla="*/ 657225 h 985838"/>
                <a:gd name="connsiteX53" fmla="*/ 802481 w 4419600"/>
                <a:gd name="connsiteY53" fmla="*/ 688181 h 985838"/>
                <a:gd name="connsiteX54" fmla="*/ 531019 w 4419600"/>
                <a:gd name="connsiteY54" fmla="*/ 728663 h 985838"/>
                <a:gd name="connsiteX55" fmla="*/ 409575 w 4419600"/>
                <a:gd name="connsiteY55" fmla="*/ 752475 h 985838"/>
                <a:gd name="connsiteX56" fmla="*/ 285750 w 4419600"/>
                <a:gd name="connsiteY56" fmla="*/ 785813 h 985838"/>
                <a:gd name="connsiteX57" fmla="*/ 104775 w 4419600"/>
                <a:gd name="connsiteY57" fmla="*/ 804863 h 985838"/>
                <a:gd name="connsiteX58" fmla="*/ 0 w 4419600"/>
                <a:gd name="connsiteY58" fmla="*/ 823913 h 985838"/>
                <a:gd name="connsiteX0" fmla="*/ 0 w 4419600"/>
                <a:gd name="connsiteY0" fmla="*/ 823913 h 985838"/>
                <a:gd name="connsiteX1" fmla="*/ 76200 w 4419600"/>
                <a:gd name="connsiteY1" fmla="*/ 671513 h 985838"/>
                <a:gd name="connsiteX2" fmla="*/ 223837 w 4419600"/>
                <a:gd name="connsiteY2" fmla="*/ 495300 h 985838"/>
                <a:gd name="connsiteX3" fmla="*/ 342900 w 4419600"/>
                <a:gd name="connsiteY3" fmla="*/ 366713 h 985838"/>
                <a:gd name="connsiteX4" fmla="*/ 409575 w 4419600"/>
                <a:gd name="connsiteY4" fmla="*/ 271463 h 985838"/>
                <a:gd name="connsiteX5" fmla="*/ 471487 w 4419600"/>
                <a:gd name="connsiteY5" fmla="*/ 233363 h 985838"/>
                <a:gd name="connsiteX6" fmla="*/ 619125 w 4419600"/>
                <a:gd name="connsiteY6" fmla="*/ 204788 h 985838"/>
                <a:gd name="connsiteX7" fmla="*/ 776287 w 4419600"/>
                <a:gd name="connsiteY7" fmla="*/ 200025 h 985838"/>
                <a:gd name="connsiteX8" fmla="*/ 890587 w 4419600"/>
                <a:gd name="connsiteY8" fmla="*/ 190500 h 985838"/>
                <a:gd name="connsiteX9" fmla="*/ 1233487 w 4419600"/>
                <a:gd name="connsiteY9" fmla="*/ 142875 h 985838"/>
                <a:gd name="connsiteX10" fmla="*/ 1281112 w 4419600"/>
                <a:gd name="connsiteY10" fmla="*/ 138113 h 985838"/>
                <a:gd name="connsiteX11" fmla="*/ 1519237 w 4419600"/>
                <a:gd name="connsiteY11" fmla="*/ 76200 h 985838"/>
                <a:gd name="connsiteX12" fmla="*/ 1762125 w 4419600"/>
                <a:gd name="connsiteY12" fmla="*/ 42863 h 985838"/>
                <a:gd name="connsiteX13" fmla="*/ 2024062 w 4419600"/>
                <a:gd name="connsiteY13" fmla="*/ 19050 h 985838"/>
                <a:gd name="connsiteX14" fmla="*/ 2395537 w 4419600"/>
                <a:gd name="connsiteY14" fmla="*/ 0 h 985838"/>
                <a:gd name="connsiteX15" fmla="*/ 2647950 w 4419600"/>
                <a:gd name="connsiteY15" fmla="*/ 14288 h 985838"/>
                <a:gd name="connsiteX16" fmla="*/ 2938462 w 4419600"/>
                <a:gd name="connsiteY16" fmla="*/ 28575 h 985838"/>
                <a:gd name="connsiteX17" fmla="*/ 3258492 w 4419600"/>
                <a:gd name="connsiteY17" fmla="*/ 57944 h 985838"/>
                <a:gd name="connsiteX18" fmla="*/ 3402508 w 4419600"/>
                <a:gd name="connsiteY18" fmla="*/ 129952 h 985838"/>
                <a:gd name="connsiteX19" fmla="*/ 3557587 w 4419600"/>
                <a:gd name="connsiteY19" fmla="*/ 185738 h 985838"/>
                <a:gd name="connsiteX20" fmla="*/ 3709987 w 4419600"/>
                <a:gd name="connsiteY20" fmla="*/ 219075 h 985838"/>
                <a:gd name="connsiteX21" fmla="*/ 3814762 w 4419600"/>
                <a:gd name="connsiteY21" fmla="*/ 238125 h 985838"/>
                <a:gd name="connsiteX22" fmla="*/ 3862387 w 4419600"/>
                <a:gd name="connsiteY22" fmla="*/ 238125 h 985838"/>
                <a:gd name="connsiteX23" fmla="*/ 3905250 w 4419600"/>
                <a:gd name="connsiteY23" fmla="*/ 311944 h 985838"/>
                <a:gd name="connsiteX24" fmla="*/ 3957637 w 4419600"/>
                <a:gd name="connsiteY24" fmla="*/ 390525 h 985838"/>
                <a:gd name="connsiteX25" fmla="*/ 4110037 w 4419600"/>
                <a:gd name="connsiteY25" fmla="*/ 461963 h 985838"/>
                <a:gd name="connsiteX26" fmla="*/ 4207668 w 4419600"/>
                <a:gd name="connsiteY26" fmla="*/ 500063 h 985838"/>
                <a:gd name="connsiteX27" fmla="*/ 4314825 w 4419600"/>
                <a:gd name="connsiteY27" fmla="*/ 552450 h 985838"/>
                <a:gd name="connsiteX28" fmla="*/ 4369592 w 4419600"/>
                <a:gd name="connsiteY28" fmla="*/ 611981 h 985838"/>
                <a:gd name="connsiteX29" fmla="*/ 4381500 w 4419600"/>
                <a:gd name="connsiteY29" fmla="*/ 664369 h 985838"/>
                <a:gd name="connsiteX30" fmla="*/ 4381500 w 4419600"/>
                <a:gd name="connsiteY30" fmla="*/ 695325 h 985838"/>
                <a:gd name="connsiteX31" fmla="*/ 4374356 w 4419600"/>
                <a:gd name="connsiteY31" fmla="*/ 728663 h 985838"/>
                <a:gd name="connsiteX32" fmla="*/ 4371975 w 4419600"/>
                <a:gd name="connsiteY32" fmla="*/ 754856 h 985838"/>
                <a:gd name="connsiteX33" fmla="*/ 4371974 w 4419600"/>
                <a:gd name="connsiteY33" fmla="*/ 783431 h 985838"/>
                <a:gd name="connsiteX34" fmla="*/ 4391025 w 4419600"/>
                <a:gd name="connsiteY34" fmla="*/ 812006 h 985838"/>
                <a:gd name="connsiteX35" fmla="*/ 4410075 w 4419600"/>
                <a:gd name="connsiteY35" fmla="*/ 847725 h 985838"/>
                <a:gd name="connsiteX36" fmla="*/ 4419600 w 4419600"/>
                <a:gd name="connsiteY36" fmla="*/ 909638 h 985838"/>
                <a:gd name="connsiteX37" fmla="*/ 4410075 w 4419600"/>
                <a:gd name="connsiteY37" fmla="*/ 985838 h 985838"/>
                <a:gd name="connsiteX38" fmla="*/ 4100512 w 4419600"/>
                <a:gd name="connsiteY38" fmla="*/ 945356 h 985838"/>
                <a:gd name="connsiteX39" fmla="*/ 3757612 w 4419600"/>
                <a:gd name="connsiteY39" fmla="*/ 890588 h 985838"/>
                <a:gd name="connsiteX40" fmla="*/ 3543300 w 4419600"/>
                <a:gd name="connsiteY40" fmla="*/ 842963 h 985838"/>
                <a:gd name="connsiteX41" fmla="*/ 3390900 w 4419600"/>
                <a:gd name="connsiteY41" fmla="*/ 804863 h 985838"/>
                <a:gd name="connsiteX42" fmla="*/ 3309938 w 4419600"/>
                <a:gd name="connsiteY42" fmla="*/ 778669 h 985838"/>
                <a:gd name="connsiteX43" fmla="*/ 3238500 w 4419600"/>
                <a:gd name="connsiteY43" fmla="*/ 757238 h 985838"/>
                <a:gd name="connsiteX44" fmla="*/ 3095625 w 4419600"/>
                <a:gd name="connsiteY44" fmla="*/ 738188 h 985838"/>
                <a:gd name="connsiteX45" fmla="*/ 2967037 w 4419600"/>
                <a:gd name="connsiteY45" fmla="*/ 709613 h 985838"/>
                <a:gd name="connsiteX46" fmla="*/ 2724150 w 4419600"/>
                <a:gd name="connsiteY46" fmla="*/ 638175 h 985838"/>
                <a:gd name="connsiteX47" fmla="*/ 2562225 w 4419600"/>
                <a:gd name="connsiteY47" fmla="*/ 600075 h 985838"/>
                <a:gd name="connsiteX48" fmla="*/ 2266950 w 4419600"/>
                <a:gd name="connsiteY48" fmla="*/ 581025 h 985838"/>
                <a:gd name="connsiteX49" fmla="*/ 1971675 w 4419600"/>
                <a:gd name="connsiteY49" fmla="*/ 590550 h 985838"/>
                <a:gd name="connsiteX50" fmla="*/ 1700212 w 4419600"/>
                <a:gd name="connsiteY50" fmla="*/ 604838 h 985838"/>
                <a:gd name="connsiteX51" fmla="*/ 1281112 w 4419600"/>
                <a:gd name="connsiteY51" fmla="*/ 633413 h 985838"/>
                <a:gd name="connsiteX52" fmla="*/ 1042987 w 4419600"/>
                <a:gd name="connsiteY52" fmla="*/ 657225 h 985838"/>
                <a:gd name="connsiteX53" fmla="*/ 802481 w 4419600"/>
                <a:gd name="connsiteY53" fmla="*/ 688181 h 985838"/>
                <a:gd name="connsiteX54" fmla="*/ 531019 w 4419600"/>
                <a:gd name="connsiteY54" fmla="*/ 728663 h 985838"/>
                <a:gd name="connsiteX55" fmla="*/ 409575 w 4419600"/>
                <a:gd name="connsiteY55" fmla="*/ 752475 h 985838"/>
                <a:gd name="connsiteX56" fmla="*/ 285750 w 4419600"/>
                <a:gd name="connsiteY56" fmla="*/ 785813 h 985838"/>
                <a:gd name="connsiteX57" fmla="*/ 104775 w 4419600"/>
                <a:gd name="connsiteY57" fmla="*/ 804863 h 985838"/>
                <a:gd name="connsiteX58" fmla="*/ 0 w 4419600"/>
                <a:gd name="connsiteY58" fmla="*/ 823913 h 98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419600" h="985838">
                  <a:moveTo>
                    <a:pt x="0" y="823913"/>
                  </a:moveTo>
                  <a:lnTo>
                    <a:pt x="76200" y="671513"/>
                  </a:lnTo>
                  <a:lnTo>
                    <a:pt x="223837" y="495300"/>
                  </a:lnTo>
                  <a:lnTo>
                    <a:pt x="342900" y="366713"/>
                  </a:lnTo>
                  <a:lnTo>
                    <a:pt x="409575" y="271463"/>
                  </a:lnTo>
                  <a:lnTo>
                    <a:pt x="471487" y="233363"/>
                  </a:lnTo>
                  <a:lnTo>
                    <a:pt x="619125" y="204788"/>
                  </a:lnTo>
                  <a:lnTo>
                    <a:pt x="776287" y="200025"/>
                  </a:lnTo>
                  <a:lnTo>
                    <a:pt x="890587" y="190500"/>
                  </a:lnTo>
                  <a:lnTo>
                    <a:pt x="1233487" y="142875"/>
                  </a:lnTo>
                  <a:lnTo>
                    <a:pt x="1281112" y="138113"/>
                  </a:lnTo>
                  <a:lnTo>
                    <a:pt x="1519237" y="76200"/>
                  </a:lnTo>
                  <a:lnTo>
                    <a:pt x="1762125" y="42863"/>
                  </a:lnTo>
                  <a:lnTo>
                    <a:pt x="2024062" y="19050"/>
                  </a:lnTo>
                  <a:lnTo>
                    <a:pt x="2395537" y="0"/>
                  </a:lnTo>
                  <a:lnTo>
                    <a:pt x="2647950" y="14288"/>
                  </a:lnTo>
                  <a:lnTo>
                    <a:pt x="2938462" y="28575"/>
                  </a:lnTo>
                  <a:lnTo>
                    <a:pt x="3258492" y="57944"/>
                  </a:lnTo>
                  <a:cubicBezTo>
                    <a:pt x="3324274" y="75861"/>
                    <a:pt x="3369419" y="105114"/>
                    <a:pt x="3402508" y="129952"/>
                  </a:cubicBezTo>
                  <a:lnTo>
                    <a:pt x="3557587" y="185738"/>
                  </a:lnTo>
                  <a:lnTo>
                    <a:pt x="3709987" y="219075"/>
                  </a:lnTo>
                  <a:lnTo>
                    <a:pt x="3814762" y="238125"/>
                  </a:lnTo>
                  <a:lnTo>
                    <a:pt x="3862387" y="238125"/>
                  </a:lnTo>
                  <a:lnTo>
                    <a:pt x="3905250" y="311944"/>
                  </a:lnTo>
                  <a:cubicBezTo>
                    <a:pt x="3923506" y="348457"/>
                    <a:pt x="3932237" y="361156"/>
                    <a:pt x="3957637" y="390525"/>
                  </a:cubicBezTo>
                  <a:lnTo>
                    <a:pt x="4110037" y="461963"/>
                  </a:lnTo>
                  <a:lnTo>
                    <a:pt x="4207668" y="500063"/>
                  </a:lnTo>
                  <a:lnTo>
                    <a:pt x="4314825" y="552450"/>
                  </a:lnTo>
                  <a:lnTo>
                    <a:pt x="4369592" y="611981"/>
                  </a:lnTo>
                  <a:cubicBezTo>
                    <a:pt x="4379514" y="627856"/>
                    <a:pt x="4379515" y="652463"/>
                    <a:pt x="4381500" y="664369"/>
                  </a:cubicBezTo>
                  <a:cubicBezTo>
                    <a:pt x="4383485" y="678260"/>
                    <a:pt x="4382691" y="684610"/>
                    <a:pt x="4381500" y="695325"/>
                  </a:cubicBezTo>
                  <a:cubicBezTo>
                    <a:pt x="4380309" y="706040"/>
                    <a:pt x="4375944" y="718741"/>
                    <a:pt x="4374356" y="728663"/>
                  </a:cubicBezTo>
                  <a:cubicBezTo>
                    <a:pt x="4372768" y="738585"/>
                    <a:pt x="4372372" y="745728"/>
                    <a:pt x="4371975" y="754856"/>
                  </a:cubicBezTo>
                  <a:cubicBezTo>
                    <a:pt x="4371578" y="763984"/>
                    <a:pt x="4368799" y="773906"/>
                    <a:pt x="4371974" y="783431"/>
                  </a:cubicBezTo>
                  <a:lnTo>
                    <a:pt x="4391025" y="812006"/>
                  </a:lnTo>
                  <a:lnTo>
                    <a:pt x="4410075" y="847725"/>
                  </a:lnTo>
                  <a:lnTo>
                    <a:pt x="4419600" y="909638"/>
                  </a:lnTo>
                  <a:lnTo>
                    <a:pt x="4410075" y="985838"/>
                  </a:lnTo>
                  <a:lnTo>
                    <a:pt x="4100512" y="945356"/>
                  </a:lnTo>
                  <a:lnTo>
                    <a:pt x="3757612" y="890588"/>
                  </a:lnTo>
                  <a:lnTo>
                    <a:pt x="3543300" y="842963"/>
                  </a:lnTo>
                  <a:lnTo>
                    <a:pt x="3390900" y="804863"/>
                  </a:lnTo>
                  <a:lnTo>
                    <a:pt x="3309938" y="778669"/>
                  </a:lnTo>
                  <a:lnTo>
                    <a:pt x="3238500" y="757238"/>
                  </a:lnTo>
                  <a:lnTo>
                    <a:pt x="3095625" y="738188"/>
                  </a:lnTo>
                  <a:lnTo>
                    <a:pt x="2967037" y="709613"/>
                  </a:lnTo>
                  <a:lnTo>
                    <a:pt x="2724150" y="638175"/>
                  </a:lnTo>
                  <a:lnTo>
                    <a:pt x="2562225" y="600075"/>
                  </a:lnTo>
                  <a:lnTo>
                    <a:pt x="2266950" y="581025"/>
                  </a:lnTo>
                  <a:lnTo>
                    <a:pt x="1971675" y="590550"/>
                  </a:lnTo>
                  <a:lnTo>
                    <a:pt x="1700212" y="604838"/>
                  </a:lnTo>
                  <a:lnTo>
                    <a:pt x="1281112" y="633413"/>
                  </a:lnTo>
                  <a:lnTo>
                    <a:pt x="1042987" y="657225"/>
                  </a:lnTo>
                  <a:lnTo>
                    <a:pt x="802481" y="688181"/>
                  </a:lnTo>
                  <a:lnTo>
                    <a:pt x="531019" y="728663"/>
                  </a:lnTo>
                  <a:lnTo>
                    <a:pt x="409575" y="752475"/>
                  </a:lnTo>
                  <a:lnTo>
                    <a:pt x="285750" y="785813"/>
                  </a:lnTo>
                  <a:lnTo>
                    <a:pt x="104775" y="804863"/>
                  </a:lnTo>
                  <a:lnTo>
                    <a:pt x="0" y="823913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>
                <a:ln w="31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6443385" y="3465343"/>
              <a:ext cx="109488" cy="59532"/>
            </a:xfrm>
            <a:custGeom>
              <a:avLst/>
              <a:gdLst>
                <a:gd name="connsiteX0" fmla="*/ 0 w 107157"/>
                <a:gd name="connsiteY0" fmla="*/ 0 h 59532"/>
                <a:gd name="connsiteX1" fmla="*/ 107157 w 107157"/>
                <a:gd name="connsiteY1" fmla="*/ 9525 h 59532"/>
                <a:gd name="connsiteX2" fmla="*/ 88107 w 107157"/>
                <a:gd name="connsiteY2" fmla="*/ 59532 h 59532"/>
                <a:gd name="connsiteX3" fmla="*/ 42863 w 107157"/>
                <a:gd name="connsiteY3" fmla="*/ 59532 h 59532"/>
                <a:gd name="connsiteX4" fmla="*/ 0 w 107157"/>
                <a:gd name="connsiteY4" fmla="*/ 0 h 59532"/>
                <a:gd name="connsiteX0" fmla="*/ 0 w 107157"/>
                <a:gd name="connsiteY0" fmla="*/ 0 h 59532"/>
                <a:gd name="connsiteX1" fmla="*/ 107157 w 107157"/>
                <a:gd name="connsiteY1" fmla="*/ 9525 h 59532"/>
                <a:gd name="connsiteX2" fmla="*/ 88107 w 107157"/>
                <a:gd name="connsiteY2" fmla="*/ 59532 h 59532"/>
                <a:gd name="connsiteX3" fmla="*/ 42863 w 107157"/>
                <a:gd name="connsiteY3" fmla="*/ 59532 h 59532"/>
                <a:gd name="connsiteX4" fmla="*/ 19050 w 107157"/>
                <a:gd name="connsiteY4" fmla="*/ 28575 h 59532"/>
                <a:gd name="connsiteX5" fmla="*/ 0 w 107157"/>
                <a:gd name="connsiteY5" fmla="*/ 0 h 59532"/>
                <a:gd name="connsiteX0" fmla="*/ 0 w 107157"/>
                <a:gd name="connsiteY0" fmla="*/ 0 h 59532"/>
                <a:gd name="connsiteX1" fmla="*/ 107157 w 107157"/>
                <a:gd name="connsiteY1" fmla="*/ 9525 h 59532"/>
                <a:gd name="connsiteX2" fmla="*/ 88107 w 107157"/>
                <a:gd name="connsiteY2" fmla="*/ 59532 h 59532"/>
                <a:gd name="connsiteX3" fmla="*/ 42863 w 107157"/>
                <a:gd name="connsiteY3" fmla="*/ 59532 h 59532"/>
                <a:gd name="connsiteX4" fmla="*/ 7194 w 107157"/>
                <a:gd name="connsiteY4" fmla="*/ 59532 h 59532"/>
                <a:gd name="connsiteX5" fmla="*/ 0 w 107157"/>
                <a:gd name="connsiteY5" fmla="*/ 0 h 59532"/>
                <a:gd name="connsiteX0" fmla="*/ 0 w 107157"/>
                <a:gd name="connsiteY0" fmla="*/ 0 h 59532"/>
                <a:gd name="connsiteX1" fmla="*/ 107157 w 107157"/>
                <a:gd name="connsiteY1" fmla="*/ 9525 h 59532"/>
                <a:gd name="connsiteX2" fmla="*/ 88107 w 107157"/>
                <a:gd name="connsiteY2" fmla="*/ 59532 h 59532"/>
                <a:gd name="connsiteX3" fmla="*/ 42863 w 107157"/>
                <a:gd name="connsiteY3" fmla="*/ 59532 h 59532"/>
                <a:gd name="connsiteX4" fmla="*/ 7194 w 107157"/>
                <a:gd name="connsiteY4" fmla="*/ 59532 h 59532"/>
                <a:gd name="connsiteX5" fmla="*/ 0 w 107157"/>
                <a:gd name="connsiteY5" fmla="*/ 0 h 59532"/>
                <a:gd name="connsiteX0" fmla="*/ 0 w 117367"/>
                <a:gd name="connsiteY0" fmla="*/ 0 h 59532"/>
                <a:gd name="connsiteX1" fmla="*/ 117367 w 117367"/>
                <a:gd name="connsiteY1" fmla="*/ 9525 h 59532"/>
                <a:gd name="connsiteX2" fmla="*/ 98317 w 117367"/>
                <a:gd name="connsiteY2" fmla="*/ 59532 h 59532"/>
                <a:gd name="connsiteX3" fmla="*/ 53073 w 117367"/>
                <a:gd name="connsiteY3" fmla="*/ 59532 h 59532"/>
                <a:gd name="connsiteX4" fmla="*/ 17404 w 117367"/>
                <a:gd name="connsiteY4" fmla="*/ 59532 h 59532"/>
                <a:gd name="connsiteX5" fmla="*/ 0 w 117367"/>
                <a:gd name="connsiteY5" fmla="*/ 0 h 59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367" h="59532">
                  <a:moveTo>
                    <a:pt x="0" y="0"/>
                  </a:moveTo>
                  <a:lnTo>
                    <a:pt x="117367" y="9525"/>
                  </a:lnTo>
                  <a:lnTo>
                    <a:pt x="98317" y="59532"/>
                  </a:lnTo>
                  <a:lnTo>
                    <a:pt x="53073" y="59532"/>
                  </a:lnTo>
                  <a:lnTo>
                    <a:pt x="17404" y="59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15" name="Rectangle 23"/>
            <p:cNvSpPr>
              <a:spLocks noChangeArrowheads="1"/>
            </p:cNvSpPr>
            <p:nvPr/>
          </p:nvSpPr>
          <p:spPr bwMode="auto">
            <a:xfrm>
              <a:off x="2538931" y="3374501"/>
              <a:ext cx="45719" cy="338137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/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2539733" y="3084343"/>
              <a:ext cx="45719" cy="290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3600"/>
            </a:p>
          </p:txBody>
        </p:sp>
        <p:grpSp>
          <p:nvGrpSpPr>
            <p:cNvPr id="17" name="Group 145"/>
            <p:cNvGrpSpPr>
              <a:grpSpLocks noChangeAspect="1"/>
            </p:cNvGrpSpPr>
            <p:nvPr/>
          </p:nvGrpSpPr>
          <p:grpSpPr>
            <a:xfrm>
              <a:off x="2399905" y="2234914"/>
              <a:ext cx="501476" cy="919036"/>
              <a:chOff x="1327378" y="5592381"/>
              <a:chExt cx="808832" cy="1482313"/>
            </a:xfrm>
          </p:grpSpPr>
          <p:sp>
            <p:nvSpPr>
              <p:cNvPr id="76" name="Line 400"/>
              <p:cNvSpPr>
                <a:spLocks noChangeShapeType="1"/>
              </p:cNvSpPr>
              <p:nvPr/>
            </p:nvSpPr>
            <p:spPr bwMode="auto">
              <a:xfrm flipH="1" flipV="1">
                <a:off x="1455172" y="6790944"/>
                <a:ext cx="304800" cy="127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AU" sz="3600"/>
              </a:p>
            </p:txBody>
          </p:sp>
          <p:grpSp>
            <p:nvGrpSpPr>
              <p:cNvPr id="77" name="Group 204"/>
              <p:cNvGrpSpPr/>
              <p:nvPr/>
            </p:nvGrpSpPr>
            <p:grpSpPr>
              <a:xfrm>
                <a:off x="1327378" y="5592381"/>
                <a:ext cx="808832" cy="1482313"/>
                <a:chOff x="1327378" y="5592381"/>
                <a:chExt cx="808832" cy="1482313"/>
              </a:xfrm>
            </p:grpSpPr>
            <p:sp>
              <p:nvSpPr>
                <p:cNvPr id="78" name="Freeform 375"/>
                <p:cNvSpPr>
                  <a:spLocks/>
                </p:cNvSpPr>
                <p:nvPr/>
              </p:nvSpPr>
              <p:spPr bwMode="auto">
                <a:xfrm>
                  <a:off x="1505972" y="5593969"/>
                  <a:ext cx="92075" cy="147638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79" name="Freeform 376"/>
                <p:cNvSpPr>
                  <a:spLocks/>
                </p:cNvSpPr>
                <p:nvPr/>
              </p:nvSpPr>
              <p:spPr bwMode="auto">
                <a:xfrm rot="20265059">
                  <a:off x="1425009" y="5633656"/>
                  <a:ext cx="92075" cy="146050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80" name="Freeform 377"/>
                <p:cNvSpPr>
                  <a:spLocks/>
                </p:cNvSpPr>
                <p:nvPr/>
              </p:nvSpPr>
              <p:spPr bwMode="auto">
                <a:xfrm rot="17761775">
                  <a:off x="1385321" y="5722556"/>
                  <a:ext cx="92075" cy="147638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81" name="Freeform 378"/>
                <p:cNvSpPr>
                  <a:spLocks/>
                </p:cNvSpPr>
                <p:nvPr/>
              </p:nvSpPr>
              <p:spPr bwMode="auto">
                <a:xfrm rot="15980867">
                  <a:off x="1374209" y="5789231"/>
                  <a:ext cx="92075" cy="185738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82" name="Freeform 379"/>
                <p:cNvSpPr>
                  <a:spLocks/>
                </p:cNvSpPr>
                <p:nvPr/>
              </p:nvSpPr>
              <p:spPr bwMode="auto">
                <a:xfrm rot="14178596">
                  <a:off x="1413896" y="5870194"/>
                  <a:ext cx="92075" cy="190500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83" name="Freeform 380"/>
                <p:cNvSpPr>
                  <a:spLocks/>
                </p:cNvSpPr>
                <p:nvPr/>
              </p:nvSpPr>
              <p:spPr bwMode="auto">
                <a:xfrm rot="11998987">
                  <a:off x="1485334" y="5914644"/>
                  <a:ext cx="76200" cy="187325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84" name="Freeform 381"/>
                <p:cNvSpPr>
                  <a:spLocks/>
                </p:cNvSpPr>
                <p:nvPr/>
              </p:nvSpPr>
              <p:spPr bwMode="auto">
                <a:xfrm rot="10208051">
                  <a:off x="1564709" y="5922581"/>
                  <a:ext cx="68263" cy="188913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85" name="Freeform 382"/>
                <p:cNvSpPr>
                  <a:spLocks/>
                </p:cNvSpPr>
                <p:nvPr/>
              </p:nvSpPr>
              <p:spPr bwMode="auto">
                <a:xfrm rot="9580726">
                  <a:off x="1629797" y="5927344"/>
                  <a:ext cx="66675" cy="147638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86" name="Freeform 383"/>
                <p:cNvSpPr>
                  <a:spLocks/>
                </p:cNvSpPr>
                <p:nvPr/>
              </p:nvSpPr>
              <p:spPr bwMode="auto">
                <a:xfrm rot="7941447">
                  <a:off x="1669484" y="5887656"/>
                  <a:ext cx="74613" cy="138113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87" name="Freeform 384"/>
                <p:cNvSpPr>
                  <a:spLocks/>
                </p:cNvSpPr>
                <p:nvPr/>
              </p:nvSpPr>
              <p:spPr bwMode="auto">
                <a:xfrm rot="832863">
                  <a:off x="1599634" y="5592381"/>
                  <a:ext cx="50800" cy="149225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88" name="Freeform 385"/>
                <p:cNvSpPr>
                  <a:spLocks/>
                </p:cNvSpPr>
                <p:nvPr/>
              </p:nvSpPr>
              <p:spPr bwMode="auto">
                <a:xfrm rot="3340187">
                  <a:off x="1637734" y="5633656"/>
                  <a:ext cx="88900" cy="112713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89" name="Freeform 386"/>
                <p:cNvSpPr>
                  <a:spLocks/>
                </p:cNvSpPr>
                <p:nvPr/>
              </p:nvSpPr>
              <p:spPr bwMode="auto">
                <a:xfrm rot="4571866">
                  <a:off x="1699646" y="5670169"/>
                  <a:ext cx="57150" cy="138113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90" name="Freeform 387"/>
                <p:cNvSpPr>
                  <a:spLocks/>
                </p:cNvSpPr>
                <p:nvPr/>
              </p:nvSpPr>
              <p:spPr bwMode="auto">
                <a:xfrm rot="5772207">
                  <a:off x="1715521" y="5724144"/>
                  <a:ext cx="58738" cy="130175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91" name="Freeform 388"/>
                <p:cNvSpPr>
                  <a:spLocks/>
                </p:cNvSpPr>
                <p:nvPr/>
              </p:nvSpPr>
              <p:spPr bwMode="auto">
                <a:xfrm rot="7027278">
                  <a:off x="1717109" y="5779706"/>
                  <a:ext cx="57150" cy="127000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92" name="Freeform 389"/>
                <p:cNvSpPr>
                  <a:spLocks/>
                </p:cNvSpPr>
                <p:nvPr/>
              </p:nvSpPr>
              <p:spPr bwMode="auto">
                <a:xfrm rot="7458310">
                  <a:off x="1713934" y="5827331"/>
                  <a:ext cx="60325" cy="147638"/>
                </a:xfrm>
                <a:custGeom>
                  <a:avLst/>
                  <a:gdLst>
                    <a:gd name="T0" fmla="*/ 0 w 58"/>
                    <a:gd name="T1" fmla="*/ 0 h 93"/>
                    <a:gd name="T2" fmla="*/ 58 w 58"/>
                    <a:gd name="T3" fmla="*/ 9 h 93"/>
                    <a:gd name="T4" fmla="*/ 58 w 58"/>
                    <a:gd name="T5" fmla="*/ 82 h 93"/>
                    <a:gd name="T6" fmla="*/ 28 w 58"/>
                    <a:gd name="T7" fmla="*/ 93 h 93"/>
                    <a:gd name="T8" fmla="*/ 0 w 58"/>
                    <a:gd name="T9" fmla="*/ 0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93"/>
                    <a:gd name="T17" fmla="*/ 58 w 58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93">
                      <a:moveTo>
                        <a:pt x="0" y="0"/>
                      </a:moveTo>
                      <a:lnTo>
                        <a:pt x="58" y="9"/>
                      </a:lnTo>
                      <a:lnTo>
                        <a:pt x="58" y="82"/>
                      </a:lnTo>
                      <a:lnTo>
                        <a:pt x="28" y="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93" name="AutoShape 390"/>
                <p:cNvSpPr>
                  <a:spLocks noChangeArrowheads="1"/>
                </p:cNvSpPr>
                <p:nvPr/>
              </p:nvSpPr>
              <p:spPr bwMode="auto">
                <a:xfrm>
                  <a:off x="1486922" y="5722556"/>
                  <a:ext cx="207963" cy="228600"/>
                </a:xfrm>
                <a:custGeom>
                  <a:avLst/>
                  <a:gdLst>
                    <a:gd name="T0" fmla="*/ 66 w 21600"/>
                    <a:gd name="T1" fmla="*/ 0 h 21600"/>
                    <a:gd name="T2" fmla="*/ 19 w 21600"/>
                    <a:gd name="T3" fmla="*/ 21 h 21600"/>
                    <a:gd name="T4" fmla="*/ 0 w 21600"/>
                    <a:gd name="T5" fmla="*/ 72 h 21600"/>
                    <a:gd name="T6" fmla="*/ 19 w 21600"/>
                    <a:gd name="T7" fmla="*/ 123 h 21600"/>
                    <a:gd name="T8" fmla="*/ 66 w 21600"/>
                    <a:gd name="T9" fmla="*/ 144 h 21600"/>
                    <a:gd name="T10" fmla="*/ 112 w 21600"/>
                    <a:gd name="T11" fmla="*/ 123 h 21600"/>
                    <a:gd name="T12" fmla="*/ 131 w 21600"/>
                    <a:gd name="T13" fmla="*/ 72 h 21600"/>
                    <a:gd name="T14" fmla="*/ 112 w 21600"/>
                    <a:gd name="T15" fmla="*/ 2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33 w 21600"/>
                    <a:gd name="T25" fmla="*/ 3150 h 21600"/>
                    <a:gd name="T26" fmla="*/ 18467 w 21600"/>
                    <a:gd name="T27" fmla="*/ 1845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sz="3600"/>
                </a:p>
              </p:txBody>
            </p:sp>
            <p:sp>
              <p:nvSpPr>
                <p:cNvPr id="94" name="Freeform 392"/>
                <p:cNvSpPr>
                  <a:spLocks/>
                </p:cNvSpPr>
                <p:nvPr/>
              </p:nvSpPr>
              <p:spPr bwMode="auto">
                <a:xfrm>
                  <a:off x="1788547" y="5740019"/>
                  <a:ext cx="347663" cy="161925"/>
                </a:xfrm>
                <a:custGeom>
                  <a:avLst/>
                  <a:gdLst>
                    <a:gd name="T0" fmla="*/ 3 w 219"/>
                    <a:gd name="T1" fmla="*/ 89 h 102"/>
                    <a:gd name="T2" fmla="*/ 67 w 219"/>
                    <a:gd name="T3" fmla="*/ 69 h 102"/>
                    <a:gd name="T4" fmla="*/ 85 w 219"/>
                    <a:gd name="T5" fmla="*/ 86 h 102"/>
                    <a:gd name="T6" fmla="*/ 208 w 219"/>
                    <a:gd name="T7" fmla="*/ 102 h 102"/>
                    <a:gd name="T8" fmla="*/ 174 w 219"/>
                    <a:gd name="T9" fmla="*/ 53 h 102"/>
                    <a:gd name="T10" fmla="*/ 219 w 219"/>
                    <a:gd name="T11" fmla="*/ 0 h 102"/>
                    <a:gd name="T12" fmla="*/ 90 w 219"/>
                    <a:gd name="T13" fmla="*/ 20 h 102"/>
                    <a:gd name="T14" fmla="*/ 64 w 219"/>
                    <a:gd name="T15" fmla="*/ 39 h 102"/>
                    <a:gd name="T16" fmla="*/ 0 w 219"/>
                    <a:gd name="T17" fmla="*/ 63 h 10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19"/>
                    <a:gd name="T28" fmla="*/ 0 h 102"/>
                    <a:gd name="T29" fmla="*/ 219 w 219"/>
                    <a:gd name="T30" fmla="*/ 102 h 10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19" h="102">
                      <a:moveTo>
                        <a:pt x="3" y="89"/>
                      </a:moveTo>
                      <a:lnTo>
                        <a:pt x="67" y="69"/>
                      </a:lnTo>
                      <a:lnTo>
                        <a:pt x="85" y="86"/>
                      </a:lnTo>
                      <a:lnTo>
                        <a:pt x="208" y="102"/>
                      </a:lnTo>
                      <a:lnTo>
                        <a:pt x="174" y="53"/>
                      </a:lnTo>
                      <a:lnTo>
                        <a:pt x="219" y="0"/>
                      </a:lnTo>
                      <a:lnTo>
                        <a:pt x="90" y="20"/>
                      </a:lnTo>
                      <a:lnTo>
                        <a:pt x="64" y="39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95" name="Line 393"/>
                <p:cNvSpPr>
                  <a:spLocks noChangeShapeType="1"/>
                </p:cNvSpPr>
                <p:nvPr/>
              </p:nvSpPr>
              <p:spPr bwMode="auto">
                <a:xfrm flipH="1">
                  <a:off x="1397842" y="6108319"/>
                  <a:ext cx="184329" cy="9663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96" name="Line 394"/>
                <p:cNvSpPr>
                  <a:spLocks noChangeShapeType="1"/>
                </p:cNvSpPr>
                <p:nvPr/>
              </p:nvSpPr>
              <p:spPr bwMode="auto">
                <a:xfrm>
                  <a:off x="1626622" y="6103556"/>
                  <a:ext cx="188607" cy="97113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97" name="Line 395"/>
                <p:cNvSpPr>
                  <a:spLocks noChangeShapeType="1"/>
                </p:cNvSpPr>
                <p:nvPr/>
              </p:nvSpPr>
              <p:spPr bwMode="auto">
                <a:xfrm flipV="1">
                  <a:off x="1548834" y="6289294"/>
                  <a:ext cx="119063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98" name="Line 396"/>
                <p:cNvSpPr>
                  <a:spLocks noChangeShapeType="1"/>
                </p:cNvSpPr>
                <p:nvPr/>
              </p:nvSpPr>
              <p:spPr bwMode="auto">
                <a:xfrm>
                  <a:off x="1550422" y="6289294"/>
                  <a:ext cx="150813" cy="2159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99" name="Line 397"/>
                <p:cNvSpPr>
                  <a:spLocks noChangeShapeType="1"/>
                </p:cNvSpPr>
                <p:nvPr/>
              </p:nvSpPr>
              <p:spPr bwMode="auto">
                <a:xfrm flipH="1">
                  <a:off x="1505972" y="6503606"/>
                  <a:ext cx="1905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100" name="Line 398"/>
                <p:cNvSpPr>
                  <a:spLocks noChangeShapeType="1"/>
                </p:cNvSpPr>
                <p:nvPr/>
              </p:nvSpPr>
              <p:spPr bwMode="auto">
                <a:xfrm flipH="1">
                  <a:off x="1453584" y="6509956"/>
                  <a:ext cx="242888" cy="2762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101" name="Line 399"/>
                <p:cNvSpPr>
                  <a:spLocks noChangeShapeType="1"/>
                </p:cNvSpPr>
                <p:nvPr/>
              </p:nvSpPr>
              <p:spPr bwMode="auto">
                <a:xfrm>
                  <a:off x="1505972" y="6503606"/>
                  <a:ext cx="252413" cy="29686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102" name="Line 401"/>
                <p:cNvSpPr>
                  <a:spLocks noChangeShapeType="1"/>
                </p:cNvSpPr>
                <p:nvPr/>
              </p:nvSpPr>
              <p:spPr bwMode="auto">
                <a:xfrm>
                  <a:off x="1459934" y="6794119"/>
                  <a:ext cx="341313" cy="23812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103" name="Line 402"/>
                <p:cNvSpPr>
                  <a:spLocks noChangeShapeType="1"/>
                </p:cNvSpPr>
                <p:nvPr/>
              </p:nvSpPr>
              <p:spPr bwMode="auto">
                <a:xfrm flipH="1">
                  <a:off x="1405959" y="6808406"/>
                  <a:ext cx="354013" cy="2095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104" name="Line 403"/>
                <p:cNvSpPr>
                  <a:spLocks noChangeShapeType="1"/>
                </p:cNvSpPr>
                <p:nvPr/>
              </p:nvSpPr>
              <p:spPr bwMode="auto">
                <a:xfrm>
                  <a:off x="1415484" y="7019544"/>
                  <a:ext cx="387350" cy="1905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105" name="Line 404"/>
                <p:cNvSpPr>
                  <a:spLocks noChangeShapeType="1"/>
                </p:cNvSpPr>
                <p:nvPr/>
              </p:nvSpPr>
              <p:spPr bwMode="auto">
                <a:xfrm flipH="1">
                  <a:off x="1512322" y="6289294"/>
                  <a:ext cx="152400" cy="2047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  <p:sp>
              <p:nvSpPr>
                <p:cNvPr id="106" name="Line 405"/>
                <p:cNvSpPr>
                  <a:spLocks noChangeShapeType="1"/>
                </p:cNvSpPr>
                <p:nvPr/>
              </p:nvSpPr>
              <p:spPr bwMode="auto">
                <a:xfrm flipV="1">
                  <a:off x="1591697" y="6103556"/>
                  <a:ext cx="11113" cy="8921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 sz="3600"/>
                </a:p>
              </p:txBody>
            </p:sp>
          </p:grpSp>
        </p:grpSp>
        <p:sp>
          <p:nvSpPr>
            <p:cNvPr id="18" name="Freeform 17"/>
            <p:cNvSpPr/>
            <p:nvPr/>
          </p:nvSpPr>
          <p:spPr>
            <a:xfrm>
              <a:off x="6352848" y="2946231"/>
              <a:ext cx="469106" cy="335756"/>
            </a:xfrm>
            <a:custGeom>
              <a:avLst/>
              <a:gdLst>
                <a:gd name="connsiteX0" fmla="*/ 469106 w 469106"/>
                <a:gd name="connsiteY0" fmla="*/ 335756 h 335756"/>
                <a:gd name="connsiteX1" fmla="*/ 411956 w 469106"/>
                <a:gd name="connsiteY1" fmla="*/ 297656 h 335756"/>
                <a:gd name="connsiteX2" fmla="*/ 364331 w 469106"/>
                <a:gd name="connsiteY2" fmla="*/ 252412 h 335756"/>
                <a:gd name="connsiteX3" fmla="*/ 311944 w 469106"/>
                <a:gd name="connsiteY3" fmla="*/ 214312 h 335756"/>
                <a:gd name="connsiteX4" fmla="*/ 254794 w 469106"/>
                <a:gd name="connsiteY4" fmla="*/ 154781 h 335756"/>
                <a:gd name="connsiteX5" fmla="*/ 223837 w 469106"/>
                <a:gd name="connsiteY5" fmla="*/ 109537 h 335756"/>
                <a:gd name="connsiteX6" fmla="*/ 147637 w 469106"/>
                <a:gd name="connsiteY6" fmla="*/ 71437 h 335756"/>
                <a:gd name="connsiteX7" fmla="*/ 52387 w 469106"/>
                <a:gd name="connsiteY7" fmla="*/ 23812 h 335756"/>
                <a:gd name="connsiteX8" fmla="*/ 0 w 469106"/>
                <a:gd name="connsiteY8" fmla="*/ 0 h 33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106" h="335756">
                  <a:moveTo>
                    <a:pt x="469106" y="335756"/>
                  </a:moveTo>
                  <a:cubicBezTo>
                    <a:pt x="449262" y="323651"/>
                    <a:pt x="429418" y="311547"/>
                    <a:pt x="411956" y="297656"/>
                  </a:cubicBezTo>
                  <a:cubicBezTo>
                    <a:pt x="394494" y="283765"/>
                    <a:pt x="380999" y="266303"/>
                    <a:pt x="364331" y="252412"/>
                  </a:cubicBezTo>
                  <a:cubicBezTo>
                    <a:pt x="347663" y="238521"/>
                    <a:pt x="330200" y="230584"/>
                    <a:pt x="311944" y="214312"/>
                  </a:cubicBezTo>
                  <a:cubicBezTo>
                    <a:pt x="293688" y="198040"/>
                    <a:pt x="269478" y="172243"/>
                    <a:pt x="254794" y="154781"/>
                  </a:cubicBezTo>
                  <a:cubicBezTo>
                    <a:pt x="240110" y="137319"/>
                    <a:pt x="241696" y="123428"/>
                    <a:pt x="223837" y="109537"/>
                  </a:cubicBezTo>
                  <a:cubicBezTo>
                    <a:pt x="205978" y="95646"/>
                    <a:pt x="147637" y="71437"/>
                    <a:pt x="147637" y="71437"/>
                  </a:cubicBezTo>
                  <a:lnTo>
                    <a:pt x="52387" y="23812"/>
                  </a:lnTo>
                  <a:cubicBezTo>
                    <a:pt x="27781" y="11906"/>
                    <a:pt x="13890" y="5953"/>
                    <a:pt x="0" y="0"/>
                  </a:cubicBezTo>
                </a:path>
              </a:pathLst>
            </a:custGeom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643360" y="3289131"/>
              <a:ext cx="126207" cy="80962"/>
            </a:xfrm>
            <a:custGeom>
              <a:avLst/>
              <a:gdLst>
                <a:gd name="connsiteX0" fmla="*/ 126207 w 126207"/>
                <a:gd name="connsiteY0" fmla="*/ 80962 h 80962"/>
                <a:gd name="connsiteX1" fmla="*/ 66675 w 126207"/>
                <a:gd name="connsiteY1" fmla="*/ 28575 h 80962"/>
                <a:gd name="connsiteX2" fmla="*/ 23813 w 126207"/>
                <a:gd name="connsiteY2" fmla="*/ 9525 h 80962"/>
                <a:gd name="connsiteX3" fmla="*/ 0 w 126207"/>
                <a:gd name="connsiteY3" fmla="*/ 0 h 80962"/>
                <a:gd name="connsiteX4" fmla="*/ 23813 w 126207"/>
                <a:gd name="connsiteY4" fmla="*/ 14287 h 80962"/>
                <a:gd name="connsiteX5" fmla="*/ 50007 w 126207"/>
                <a:gd name="connsiteY5" fmla="*/ 38100 h 80962"/>
                <a:gd name="connsiteX6" fmla="*/ 71438 w 126207"/>
                <a:gd name="connsiteY6" fmla="*/ 50006 h 80962"/>
                <a:gd name="connsiteX7" fmla="*/ 126207 w 126207"/>
                <a:gd name="connsiteY7" fmla="*/ 80962 h 80962"/>
                <a:gd name="connsiteX0" fmla="*/ 126207 w 126207"/>
                <a:gd name="connsiteY0" fmla="*/ 80962 h 80962"/>
                <a:gd name="connsiteX1" fmla="*/ 66675 w 126207"/>
                <a:gd name="connsiteY1" fmla="*/ 28575 h 80962"/>
                <a:gd name="connsiteX2" fmla="*/ 23813 w 126207"/>
                <a:gd name="connsiteY2" fmla="*/ 9525 h 80962"/>
                <a:gd name="connsiteX3" fmla="*/ 0 w 126207"/>
                <a:gd name="connsiteY3" fmla="*/ 0 h 80962"/>
                <a:gd name="connsiteX4" fmla="*/ 23813 w 126207"/>
                <a:gd name="connsiteY4" fmla="*/ 14287 h 80962"/>
                <a:gd name="connsiteX5" fmla="*/ 45244 w 126207"/>
                <a:gd name="connsiteY5" fmla="*/ 42091 h 80962"/>
                <a:gd name="connsiteX6" fmla="*/ 71438 w 126207"/>
                <a:gd name="connsiteY6" fmla="*/ 50006 h 80962"/>
                <a:gd name="connsiteX7" fmla="*/ 126207 w 126207"/>
                <a:gd name="connsiteY7" fmla="*/ 80962 h 80962"/>
                <a:gd name="connsiteX0" fmla="*/ 126207 w 126207"/>
                <a:gd name="connsiteY0" fmla="*/ 80962 h 80962"/>
                <a:gd name="connsiteX1" fmla="*/ 66675 w 126207"/>
                <a:gd name="connsiteY1" fmla="*/ 28575 h 80962"/>
                <a:gd name="connsiteX2" fmla="*/ 23813 w 126207"/>
                <a:gd name="connsiteY2" fmla="*/ 9525 h 80962"/>
                <a:gd name="connsiteX3" fmla="*/ 0 w 126207"/>
                <a:gd name="connsiteY3" fmla="*/ 0 h 80962"/>
                <a:gd name="connsiteX4" fmla="*/ 23813 w 126207"/>
                <a:gd name="connsiteY4" fmla="*/ 14287 h 80962"/>
                <a:gd name="connsiteX5" fmla="*/ 45244 w 126207"/>
                <a:gd name="connsiteY5" fmla="*/ 42091 h 80962"/>
                <a:gd name="connsiteX6" fmla="*/ 82153 w 126207"/>
                <a:gd name="connsiteY6" fmla="*/ 56379 h 80962"/>
                <a:gd name="connsiteX7" fmla="*/ 126207 w 126207"/>
                <a:gd name="connsiteY7" fmla="*/ 80962 h 80962"/>
                <a:gd name="connsiteX0" fmla="*/ 126207 w 126207"/>
                <a:gd name="connsiteY0" fmla="*/ 80962 h 80962"/>
                <a:gd name="connsiteX1" fmla="*/ 66675 w 126207"/>
                <a:gd name="connsiteY1" fmla="*/ 28575 h 80962"/>
                <a:gd name="connsiteX2" fmla="*/ 23813 w 126207"/>
                <a:gd name="connsiteY2" fmla="*/ 9525 h 80962"/>
                <a:gd name="connsiteX3" fmla="*/ 0 w 126207"/>
                <a:gd name="connsiteY3" fmla="*/ 0 h 80962"/>
                <a:gd name="connsiteX4" fmla="*/ 23813 w 126207"/>
                <a:gd name="connsiteY4" fmla="*/ 14287 h 80962"/>
                <a:gd name="connsiteX5" fmla="*/ 45244 w 126207"/>
                <a:gd name="connsiteY5" fmla="*/ 42091 h 80962"/>
                <a:gd name="connsiteX6" fmla="*/ 82153 w 126207"/>
                <a:gd name="connsiteY6" fmla="*/ 80962 h 80962"/>
                <a:gd name="connsiteX7" fmla="*/ 126207 w 126207"/>
                <a:gd name="connsiteY7" fmla="*/ 80962 h 80962"/>
                <a:gd name="connsiteX0" fmla="*/ 126207 w 126207"/>
                <a:gd name="connsiteY0" fmla="*/ 80962 h 80962"/>
                <a:gd name="connsiteX1" fmla="*/ 66675 w 126207"/>
                <a:gd name="connsiteY1" fmla="*/ 28575 h 80962"/>
                <a:gd name="connsiteX2" fmla="*/ 23813 w 126207"/>
                <a:gd name="connsiteY2" fmla="*/ 9525 h 80962"/>
                <a:gd name="connsiteX3" fmla="*/ 0 w 126207"/>
                <a:gd name="connsiteY3" fmla="*/ 0 h 80962"/>
                <a:gd name="connsiteX4" fmla="*/ 23813 w 126207"/>
                <a:gd name="connsiteY4" fmla="*/ 14287 h 80962"/>
                <a:gd name="connsiteX5" fmla="*/ 45244 w 126207"/>
                <a:gd name="connsiteY5" fmla="*/ 42091 h 80962"/>
                <a:gd name="connsiteX6" fmla="*/ 82153 w 126207"/>
                <a:gd name="connsiteY6" fmla="*/ 56379 h 80962"/>
                <a:gd name="connsiteX7" fmla="*/ 126207 w 126207"/>
                <a:gd name="connsiteY7" fmla="*/ 80962 h 80962"/>
                <a:gd name="connsiteX0" fmla="*/ 126207 w 126207"/>
                <a:gd name="connsiteY0" fmla="*/ 80962 h 80962"/>
                <a:gd name="connsiteX1" fmla="*/ 66675 w 126207"/>
                <a:gd name="connsiteY1" fmla="*/ 28575 h 80962"/>
                <a:gd name="connsiteX2" fmla="*/ 23813 w 126207"/>
                <a:gd name="connsiteY2" fmla="*/ 9525 h 80962"/>
                <a:gd name="connsiteX3" fmla="*/ 0 w 126207"/>
                <a:gd name="connsiteY3" fmla="*/ 0 h 80962"/>
                <a:gd name="connsiteX4" fmla="*/ 23813 w 126207"/>
                <a:gd name="connsiteY4" fmla="*/ 14287 h 80962"/>
                <a:gd name="connsiteX5" fmla="*/ 45244 w 126207"/>
                <a:gd name="connsiteY5" fmla="*/ 42091 h 80962"/>
                <a:gd name="connsiteX6" fmla="*/ 82153 w 126207"/>
                <a:gd name="connsiteY6" fmla="*/ 80962 h 80962"/>
                <a:gd name="connsiteX7" fmla="*/ 126207 w 126207"/>
                <a:gd name="connsiteY7" fmla="*/ 80962 h 80962"/>
                <a:gd name="connsiteX0" fmla="*/ 126207 w 126207"/>
                <a:gd name="connsiteY0" fmla="*/ 80962 h 80962"/>
                <a:gd name="connsiteX1" fmla="*/ 66675 w 126207"/>
                <a:gd name="connsiteY1" fmla="*/ 28575 h 80962"/>
                <a:gd name="connsiteX2" fmla="*/ 23813 w 126207"/>
                <a:gd name="connsiteY2" fmla="*/ 9525 h 80962"/>
                <a:gd name="connsiteX3" fmla="*/ 0 w 126207"/>
                <a:gd name="connsiteY3" fmla="*/ 0 h 80962"/>
                <a:gd name="connsiteX4" fmla="*/ 23813 w 126207"/>
                <a:gd name="connsiteY4" fmla="*/ 14287 h 80962"/>
                <a:gd name="connsiteX5" fmla="*/ 45244 w 126207"/>
                <a:gd name="connsiteY5" fmla="*/ 42091 h 80962"/>
                <a:gd name="connsiteX6" fmla="*/ 82153 w 126207"/>
                <a:gd name="connsiteY6" fmla="*/ 56379 h 80962"/>
                <a:gd name="connsiteX7" fmla="*/ 126207 w 126207"/>
                <a:gd name="connsiteY7" fmla="*/ 80962 h 80962"/>
                <a:gd name="connsiteX0" fmla="*/ 126207 w 126207"/>
                <a:gd name="connsiteY0" fmla="*/ 80962 h 80962"/>
                <a:gd name="connsiteX1" fmla="*/ 66675 w 126207"/>
                <a:gd name="connsiteY1" fmla="*/ 28575 h 80962"/>
                <a:gd name="connsiteX2" fmla="*/ 23813 w 126207"/>
                <a:gd name="connsiteY2" fmla="*/ 9525 h 80962"/>
                <a:gd name="connsiteX3" fmla="*/ 0 w 126207"/>
                <a:gd name="connsiteY3" fmla="*/ 0 h 80962"/>
                <a:gd name="connsiteX4" fmla="*/ 23813 w 126207"/>
                <a:gd name="connsiteY4" fmla="*/ 14287 h 80962"/>
                <a:gd name="connsiteX5" fmla="*/ 45244 w 126207"/>
                <a:gd name="connsiteY5" fmla="*/ 42091 h 80962"/>
                <a:gd name="connsiteX6" fmla="*/ 82153 w 126207"/>
                <a:gd name="connsiteY6" fmla="*/ 56379 h 80962"/>
                <a:gd name="connsiteX7" fmla="*/ 126207 w 126207"/>
                <a:gd name="connsiteY7" fmla="*/ 80962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207" h="80962">
                  <a:moveTo>
                    <a:pt x="126207" y="80962"/>
                  </a:moveTo>
                  <a:lnTo>
                    <a:pt x="66675" y="28575"/>
                  </a:lnTo>
                  <a:lnTo>
                    <a:pt x="23813" y="9525"/>
                  </a:lnTo>
                  <a:lnTo>
                    <a:pt x="0" y="0"/>
                  </a:lnTo>
                  <a:lnTo>
                    <a:pt x="23813" y="14287"/>
                  </a:lnTo>
                  <a:lnTo>
                    <a:pt x="45244" y="42091"/>
                  </a:lnTo>
                  <a:lnTo>
                    <a:pt x="82153" y="56379"/>
                  </a:lnTo>
                  <a:lnTo>
                    <a:pt x="126207" y="8096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795760" y="3291512"/>
              <a:ext cx="269875" cy="141684"/>
            </a:xfrm>
            <a:custGeom>
              <a:avLst/>
              <a:gdLst>
                <a:gd name="connsiteX0" fmla="*/ 269082 w 269875"/>
                <a:gd name="connsiteY0" fmla="*/ 0 h 141684"/>
                <a:gd name="connsiteX1" fmla="*/ 235744 w 269875"/>
                <a:gd name="connsiteY1" fmla="*/ 119062 h 141684"/>
                <a:gd name="connsiteX2" fmla="*/ 64294 w 269875"/>
                <a:gd name="connsiteY2" fmla="*/ 135731 h 141684"/>
                <a:gd name="connsiteX3" fmla="*/ 0 w 269875"/>
                <a:gd name="connsiteY3" fmla="*/ 104775 h 14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75" h="141684">
                  <a:moveTo>
                    <a:pt x="269082" y="0"/>
                  </a:moveTo>
                  <a:cubicBezTo>
                    <a:pt x="269478" y="48220"/>
                    <a:pt x="269875" y="96440"/>
                    <a:pt x="235744" y="119062"/>
                  </a:cubicBezTo>
                  <a:cubicBezTo>
                    <a:pt x="201613" y="141684"/>
                    <a:pt x="103585" y="138112"/>
                    <a:pt x="64294" y="135731"/>
                  </a:cubicBezTo>
                  <a:cubicBezTo>
                    <a:pt x="25003" y="133350"/>
                    <a:pt x="12501" y="119062"/>
                    <a:pt x="0" y="104775"/>
                  </a:cubicBezTo>
                </a:path>
              </a:pathLst>
            </a:custGeom>
            <a:ln w="19050">
              <a:headEnd type="none" w="med" len="sm"/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6607642" y="3505824"/>
              <a:ext cx="473868" cy="140891"/>
            </a:xfrm>
            <a:custGeom>
              <a:avLst/>
              <a:gdLst>
                <a:gd name="connsiteX0" fmla="*/ 473868 w 473868"/>
                <a:gd name="connsiteY0" fmla="*/ 0 h 140891"/>
                <a:gd name="connsiteX1" fmla="*/ 352425 w 473868"/>
                <a:gd name="connsiteY1" fmla="*/ 121444 h 140891"/>
                <a:gd name="connsiteX2" fmla="*/ 121443 w 473868"/>
                <a:gd name="connsiteY2" fmla="*/ 116682 h 140891"/>
                <a:gd name="connsiteX3" fmla="*/ 0 w 473868"/>
                <a:gd name="connsiteY3" fmla="*/ 50007 h 140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3868" h="140891">
                  <a:moveTo>
                    <a:pt x="473868" y="0"/>
                  </a:moveTo>
                  <a:cubicBezTo>
                    <a:pt x="442515" y="50998"/>
                    <a:pt x="411162" y="101997"/>
                    <a:pt x="352425" y="121444"/>
                  </a:cubicBezTo>
                  <a:cubicBezTo>
                    <a:pt x="293688" y="140891"/>
                    <a:pt x="180181" y="128588"/>
                    <a:pt x="121443" y="116682"/>
                  </a:cubicBezTo>
                  <a:cubicBezTo>
                    <a:pt x="62706" y="104776"/>
                    <a:pt x="31353" y="77391"/>
                    <a:pt x="0" y="50007"/>
                  </a:cubicBezTo>
                </a:path>
              </a:pathLst>
            </a:custGeom>
            <a:ln w="19050">
              <a:tailEnd type="triangl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AU" sz="3600"/>
            </a:p>
          </p:txBody>
        </p:sp>
        <p:grpSp>
          <p:nvGrpSpPr>
            <p:cNvPr id="22" name="Group 150"/>
            <p:cNvGrpSpPr/>
            <p:nvPr/>
          </p:nvGrpSpPr>
          <p:grpSpPr>
            <a:xfrm>
              <a:off x="2036437" y="3200253"/>
              <a:ext cx="5043487" cy="1633537"/>
              <a:chOff x="900113" y="3319462"/>
              <a:chExt cx="5043487" cy="1633537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1514475" y="3376613"/>
                <a:ext cx="481013" cy="379015"/>
              </a:xfrm>
              <a:custGeom>
                <a:avLst/>
                <a:gdLst>
                  <a:gd name="connsiteX0" fmla="*/ 423863 w 423863"/>
                  <a:gd name="connsiteY0" fmla="*/ 0 h 380603"/>
                  <a:gd name="connsiteX1" fmla="*/ 359569 w 423863"/>
                  <a:gd name="connsiteY1" fmla="*/ 142875 h 380603"/>
                  <a:gd name="connsiteX2" fmla="*/ 266700 w 423863"/>
                  <a:gd name="connsiteY2" fmla="*/ 252412 h 380603"/>
                  <a:gd name="connsiteX3" fmla="*/ 183356 w 423863"/>
                  <a:gd name="connsiteY3" fmla="*/ 333375 h 380603"/>
                  <a:gd name="connsiteX4" fmla="*/ 71438 w 423863"/>
                  <a:gd name="connsiteY4" fmla="*/ 373856 h 380603"/>
                  <a:gd name="connsiteX5" fmla="*/ 0 w 423863"/>
                  <a:gd name="connsiteY5" fmla="*/ 373856 h 380603"/>
                  <a:gd name="connsiteX0" fmla="*/ 423863 w 423863"/>
                  <a:gd name="connsiteY0" fmla="*/ 0 h 380603"/>
                  <a:gd name="connsiteX1" fmla="*/ 359569 w 423863"/>
                  <a:gd name="connsiteY1" fmla="*/ 142875 h 380603"/>
                  <a:gd name="connsiteX2" fmla="*/ 279290 w 423863"/>
                  <a:gd name="connsiteY2" fmla="*/ 264319 h 380603"/>
                  <a:gd name="connsiteX3" fmla="*/ 183356 w 423863"/>
                  <a:gd name="connsiteY3" fmla="*/ 333375 h 380603"/>
                  <a:gd name="connsiteX4" fmla="*/ 71438 w 423863"/>
                  <a:gd name="connsiteY4" fmla="*/ 373856 h 380603"/>
                  <a:gd name="connsiteX5" fmla="*/ 0 w 423863"/>
                  <a:gd name="connsiteY5" fmla="*/ 373856 h 380603"/>
                  <a:gd name="connsiteX0" fmla="*/ 423863 w 423863"/>
                  <a:gd name="connsiteY0" fmla="*/ 0 h 379015"/>
                  <a:gd name="connsiteX1" fmla="*/ 359569 w 423863"/>
                  <a:gd name="connsiteY1" fmla="*/ 142875 h 379015"/>
                  <a:gd name="connsiteX2" fmla="*/ 279290 w 423863"/>
                  <a:gd name="connsiteY2" fmla="*/ 264319 h 379015"/>
                  <a:gd name="connsiteX3" fmla="*/ 185454 w 423863"/>
                  <a:gd name="connsiteY3" fmla="*/ 342900 h 379015"/>
                  <a:gd name="connsiteX4" fmla="*/ 71438 w 423863"/>
                  <a:gd name="connsiteY4" fmla="*/ 373856 h 379015"/>
                  <a:gd name="connsiteX5" fmla="*/ 0 w 423863"/>
                  <a:gd name="connsiteY5" fmla="*/ 373856 h 379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63" h="379015">
                    <a:moveTo>
                      <a:pt x="423863" y="0"/>
                    </a:moveTo>
                    <a:cubicBezTo>
                      <a:pt x="404813" y="50403"/>
                      <a:pt x="383664" y="98822"/>
                      <a:pt x="359569" y="142875"/>
                    </a:cubicBezTo>
                    <a:cubicBezTo>
                      <a:pt x="335474" y="186928"/>
                      <a:pt x="308309" y="230982"/>
                      <a:pt x="279290" y="264319"/>
                    </a:cubicBezTo>
                    <a:cubicBezTo>
                      <a:pt x="250271" y="297656"/>
                      <a:pt x="220096" y="324644"/>
                      <a:pt x="185454" y="342900"/>
                    </a:cubicBezTo>
                    <a:cubicBezTo>
                      <a:pt x="150812" y="361156"/>
                      <a:pt x="102347" y="368697"/>
                      <a:pt x="71438" y="373856"/>
                    </a:cubicBezTo>
                    <a:cubicBezTo>
                      <a:pt x="40529" y="379015"/>
                      <a:pt x="20439" y="377229"/>
                      <a:pt x="0" y="373856"/>
                    </a:cubicBez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1469231" y="3393281"/>
                <a:ext cx="226219" cy="247650"/>
              </a:xfrm>
              <a:custGeom>
                <a:avLst/>
                <a:gdLst>
                  <a:gd name="connsiteX0" fmla="*/ 197644 w 197644"/>
                  <a:gd name="connsiteY0" fmla="*/ 0 h 247650"/>
                  <a:gd name="connsiteX1" fmla="*/ 180975 w 197644"/>
                  <a:gd name="connsiteY1" fmla="*/ 85725 h 247650"/>
                  <a:gd name="connsiteX2" fmla="*/ 161925 w 197644"/>
                  <a:gd name="connsiteY2" fmla="*/ 145257 h 247650"/>
                  <a:gd name="connsiteX3" fmla="*/ 107157 w 197644"/>
                  <a:gd name="connsiteY3" fmla="*/ 202407 h 247650"/>
                  <a:gd name="connsiteX4" fmla="*/ 61913 w 197644"/>
                  <a:gd name="connsiteY4" fmla="*/ 223838 h 247650"/>
                  <a:gd name="connsiteX5" fmla="*/ 0 w 197644"/>
                  <a:gd name="connsiteY5" fmla="*/ 247650 h 247650"/>
                  <a:gd name="connsiteX0" fmla="*/ 197644 w 197644"/>
                  <a:gd name="connsiteY0" fmla="*/ 0 h 247650"/>
                  <a:gd name="connsiteX1" fmla="*/ 180975 w 197644"/>
                  <a:gd name="connsiteY1" fmla="*/ 85725 h 247650"/>
                  <a:gd name="connsiteX2" fmla="*/ 161925 w 197644"/>
                  <a:gd name="connsiteY2" fmla="*/ 145257 h 247650"/>
                  <a:gd name="connsiteX3" fmla="*/ 115479 w 197644"/>
                  <a:gd name="connsiteY3" fmla="*/ 207169 h 247650"/>
                  <a:gd name="connsiteX4" fmla="*/ 61913 w 197644"/>
                  <a:gd name="connsiteY4" fmla="*/ 223838 h 247650"/>
                  <a:gd name="connsiteX5" fmla="*/ 0 w 197644"/>
                  <a:gd name="connsiteY5" fmla="*/ 247650 h 247650"/>
                  <a:gd name="connsiteX0" fmla="*/ 197644 w 197644"/>
                  <a:gd name="connsiteY0" fmla="*/ 0 h 247650"/>
                  <a:gd name="connsiteX1" fmla="*/ 180975 w 197644"/>
                  <a:gd name="connsiteY1" fmla="*/ 85725 h 247650"/>
                  <a:gd name="connsiteX2" fmla="*/ 161925 w 197644"/>
                  <a:gd name="connsiteY2" fmla="*/ 145257 h 247650"/>
                  <a:gd name="connsiteX3" fmla="*/ 115479 w 197644"/>
                  <a:gd name="connsiteY3" fmla="*/ 207169 h 247650"/>
                  <a:gd name="connsiteX4" fmla="*/ 88959 w 197644"/>
                  <a:gd name="connsiteY4" fmla="*/ 207169 h 247650"/>
                  <a:gd name="connsiteX5" fmla="*/ 0 w 197644"/>
                  <a:gd name="connsiteY5" fmla="*/ 247650 h 247650"/>
                  <a:gd name="connsiteX0" fmla="*/ 197644 w 197644"/>
                  <a:gd name="connsiteY0" fmla="*/ 0 h 247650"/>
                  <a:gd name="connsiteX1" fmla="*/ 180975 w 197644"/>
                  <a:gd name="connsiteY1" fmla="*/ 85725 h 247650"/>
                  <a:gd name="connsiteX2" fmla="*/ 161925 w 197644"/>
                  <a:gd name="connsiteY2" fmla="*/ 145257 h 247650"/>
                  <a:gd name="connsiteX3" fmla="*/ 115479 w 197644"/>
                  <a:gd name="connsiteY3" fmla="*/ 207169 h 247650"/>
                  <a:gd name="connsiteX4" fmla="*/ 88959 w 197644"/>
                  <a:gd name="connsiteY4" fmla="*/ 207169 h 247650"/>
                  <a:gd name="connsiteX5" fmla="*/ 0 w 197644"/>
                  <a:gd name="connsiteY5" fmla="*/ 247650 h 247650"/>
                  <a:gd name="connsiteX0" fmla="*/ 197644 w 197644"/>
                  <a:gd name="connsiteY0" fmla="*/ 0 h 247650"/>
                  <a:gd name="connsiteX1" fmla="*/ 180975 w 197644"/>
                  <a:gd name="connsiteY1" fmla="*/ 85725 h 247650"/>
                  <a:gd name="connsiteX2" fmla="*/ 161925 w 197644"/>
                  <a:gd name="connsiteY2" fmla="*/ 145257 h 247650"/>
                  <a:gd name="connsiteX3" fmla="*/ 115479 w 197644"/>
                  <a:gd name="connsiteY3" fmla="*/ 207169 h 247650"/>
                  <a:gd name="connsiteX4" fmla="*/ 88959 w 197644"/>
                  <a:gd name="connsiteY4" fmla="*/ 207169 h 247650"/>
                  <a:gd name="connsiteX5" fmla="*/ 0 w 197644"/>
                  <a:gd name="connsiteY5" fmla="*/ 247650 h 247650"/>
                  <a:gd name="connsiteX0" fmla="*/ 197644 w 197644"/>
                  <a:gd name="connsiteY0" fmla="*/ 0 h 247650"/>
                  <a:gd name="connsiteX1" fmla="*/ 180975 w 197644"/>
                  <a:gd name="connsiteY1" fmla="*/ 85725 h 247650"/>
                  <a:gd name="connsiteX2" fmla="*/ 161925 w 197644"/>
                  <a:gd name="connsiteY2" fmla="*/ 145257 h 247650"/>
                  <a:gd name="connsiteX3" fmla="*/ 115479 w 197644"/>
                  <a:gd name="connsiteY3" fmla="*/ 207169 h 247650"/>
                  <a:gd name="connsiteX4" fmla="*/ 0 w 197644"/>
                  <a:gd name="connsiteY4" fmla="*/ 247650 h 247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644" h="247650">
                    <a:moveTo>
                      <a:pt x="197644" y="0"/>
                    </a:moveTo>
                    <a:cubicBezTo>
                      <a:pt x="192286" y="30757"/>
                      <a:pt x="186928" y="61515"/>
                      <a:pt x="180975" y="85725"/>
                    </a:cubicBezTo>
                    <a:cubicBezTo>
                      <a:pt x="175022" y="109935"/>
                      <a:pt x="172841" y="125016"/>
                      <a:pt x="161925" y="145257"/>
                    </a:cubicBezTo>
                    <a:cubicBezTo>
                      <a:pt x="151009" y="165498"/>
                      <a:pt x="142467" y="190104"/>
                      <a:pt x="115479" y="207169"/>
                    </a:cubicBezTo>
                    <a:cubicBezTo>
                      <a:pt x="88492" y="224235"/>
                      <a:pt x="24058" y="239217"/>
                      <a:pt x="0" y="247650"/>
                    </a:cubicBez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1173956" y="3433763"/>
                <a:ext cx="192882" cy="209550"/>
              </a:xfrm>
              <a:custGeom>
                <a:avLst/>
                <a:gdLst>
                  <a:gd name="connsiteX0" fmla="*/ 0 w 192882"/>
                  <a:gd name="connsiteY0" fmla="*/ 0 h 209550"/>
                  <a:gd name="connsiteX1" fmla="*/ 7144 w 192882"/>
                  <a:gd name="connsiteY1" fmla="*/ 80962 h 209550"/>
                  <a:gd name="connsiteX2" fmla="*/ 35719 w 192882"/>
                  <a:gd name="connsiteY2" fmla="*/ 142875 h 209550"/>
                  <a:gd name="connsiteX3" fmla="*/ 92869 w 192882"/>
                  <a:gd name="connsiteY3" fmla="*/ 178593 h 209550"/>
                  <a:gd name="connsiteX4" fmla="*/ 192882 w 192882"/>
                  <a:gd name="connsiteY4" fmla="*/ 20955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882" h="209550">
                    <a:moveTo>
                      <a:pt x="0" y="0"/>
                    </a:moveTo>
                    <a:cubicBezTo>
                      <a:pt x="595" y="28575"/>
                      <a:pt x="1191" y="57150"/>
                      <a:pt x="7144" y="80962"/>
                    </a:cubicBezTo>
                    <a:cubicBezTo>
                      <a:pt x="13097" y="104774"/>
                      <a:pt x="21432" y="126603"/>
                      <a:pt x="35719" y="142875"/>
                    </a:cubicBezTo>
                    <a:cubicBezTo>
                      <a:pt x="50006" y="159147"/>
                      <a:pt x="66675" y="167481"/>
                      <a:pt x="92869" y="178593"/>
                    </a:cubicBezTo>
                    <a:cubicBezTo>
                      <a:pt x="119063" y="189705"/>
                      <a:pt x="155972" y="199627"/>
                      <a:pt x="192882" y="209550"/>
                    </a:cubicBez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900113" y="3567113"/>
                <a:ext cx="438150" cy="188118"/>
              </a:xfrm>
              <a:custGeom>
                <a:avLst/>
                <a:gdLst>
                  <a:gd name="connsiteX0" fmla="*/ 0 w 438150"/>
                  <a:gd name="connsiteY0" fmla="*/ 0 h 188118"/>
                  <a:gd name="connsiteX1" fmla="*/ 54768 w 438150"/>
                  <a:gd name="connsiteY1" fmla="*/ 61912 h 188118"/>
                  <a:gd name="connsiteX2" fmla="*/ 159543 w 438150"/>
                  <a:gd name="connsiteY2" fmla="*/ 126206 h 188118"/>
                  <a:gd name="connsiteX3" fmla="*/ 252412 w 438150"/>
                  <a:gd name="connsiteY3" fmla="*/ 169068 h 188118"/>
                  <a:gd name="connsiteX4" fmla="*/ 354806 w 438150"/>
                  <a:gd name="connsiteY4" fmla="*/ 185737 h 188118"/>
                  <a:gd name="connsiteX5" fmla="*/ 438150 w 438150"/>
                  <a:gd name="connsiteY5" fmla="*/ 183356 h 188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8150" h="188118">
                    <a:moveTo>
                      <a:pt x="0" y="0"/>
                    </a:moveTo>
                    <a:cubicBezTo>
                      <a:pt x="14089" y="20439"/>
                      <a:pt x="28178" y="40878"/>
                      <a:pt x="54768" y="61912"/>
                    </a:cubicBezTo>
                    <a:cubicBezTo>
                      <a:pt x="81358" y="82946"/>
                      <a:pt x="126602" y="108347"/>
                      <a:pt x="159543" y="126206"/>
                    </a:cubicBezTo>
                    <a:cubicBezTo>
                      <a:pt x="192484" y="144065"/>
                      <a:pt x="219868" y="159146"/>
                      <a:pt x="252412" y="169068"/>
                    </a:cubicBezTo>
                    <a:cubicBezTo>
                      <a:pt x="284956" y="178990"/>
                      <a:pt x="323850" y="183356"/>
                      <a:pt x="354806" y="185737"/>
                    </a:cubicBezTo>
                    <a:cubicBezTo>
                      <a:pt x="385762" y="188118"/>
                      <a:pt x="411956" y="185737"/>
                      <a:pt x="438150" y="183356"/>
                    </a:cubicBez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988219" y="3352800"/>
                <a:ext cx="1381125" cy="1010841"/>
              </a:xfrm>
              <a:custGeom>
                <a:avLst/>
                <a:gdLst>
                  <a:gd name="connsiteX0" fmla="*/ 1381125 w 1381125"/>
                  <a:gd name="connsiteY0" fmla="*/ 0 h 1010841"/>
                  <a:gd name="connsiteX1" fmla="*/ 1362075 w 1381125"/>
                  <a:gd name="connsiteY1" fmla="*/ 54769 h 1010841"/>
                  <a:gd name="connsiteX2" fmla="*/ 1328737 w 1381125"/>
                  <a:gd name="connsiteY2" fmla="*/ 128588 h 1010841"/>
                  <a:gd name="connsiteX3" fmla="*/ 1285875 w 1381125"/>
                  <a:gd name="connsiteY3" fmla="*/ 200025 h 1010841"/>
                  <a:gd name="connsiteX4" fmla="*/ 1240631 w 1381125"/>
                  <a:gd name="connsiteY4" fmla="*/ 257175 h 1010841"/>
                  <a:gd name="connsiteX5" fmla="*/ 1193006 w 1381125"/>
                  <a:gd name="connsiteY5" fmla="*/ 309563 h 1010841"/>
                  <a:gd name="connsiteX6" fmla="*/ 1133475 w 1381125"/>
                  <a:gd name="connsiteY6" fmla="*/ 376238 h 1010841"/>
                  <a:gd name="connsiteX7" fmla="*/ 1073944 w 1381125"/>
                  <a:gd name="connsiteY7" fmla="*/ 426244 h 1010841"/>
                  <a:gd name="connsiteX8" fmla="*/ 1042987 w 1381125"/>
                  <a:gd name="connsiteY8" fmla="*/ 457200 h 1010841"/>
                  <a:gd name="connsiteX9" fmla="*/ 1035844 w 1381125"/>
                  <a:gd name="connsiteY9" fmla="*/ 552450 h 1010841"/>
                  <a:gd name="connsiteX10" fmla="*/ 1028700 w 1381125"/>
                  <a:gd name="connsiteY10" fmla="*/ 631031 h 1010841"/>
                  <a:gd name="connsiteX11" fmla="*/ 1009650 w 1381125"/>
                  <a:gd name="connsiteY11" fmla="*/ 714375 h 1010841"/>
                  <a:gd name="connsiteX12" fmla="*/ 964406 w 1381125"/>
                  <a:gd name="connsiteY12" fmla="*/ 795338 h 1010841"/>
                  <a:gd name="connsiteX13" fmla="*/ 892969 w 1381125"/>
                  <a:gd name="connsiteY13" fmla="*/ 857250 h 1010841"/>
                  <a:gd name="connsiteX14" fmla="*/ 835819 w 1381125"/>
                  <a:gd name="connsiteY14" fmla="*/ 902494 h 1010841"/>
                  <a:gd name="connsiteX15" fmla="*/ 757237 w 1381125"/>
                  <a:gd name="connsiteY15" fmla="*/ 935831 h 1010841"/>
                  <a:gd name="connsiteX16" fmla="*/ 657225 w 1381125"/>
                  <a:gd name="connsiteY16" fmla="*/ 969169 h 1010841"/>
                  <a:gd name="connsiteX17" fmla="*/ 559594 w 1381125"/>
                  <a:gd name="connsiteY17" fmla="*/ 990600 h 1010841"/>
                  <a:gd name="connsiteX18" fmla="*/ 450056 w 1381125"/>
                  <a:gd name="connsiteY18" fmla="*/ 1002506 h 1010841"/>
                  <a:gd name="connsiteX19" fmla="*/ 357187 w 1381125"/>
                  <a:gd name="connsiteY19" fmla="*/ 1007269 h 1010841"/>
                  <a:gd name="connsiteX20" fmla="*/ 254794 w 1381125"/>
                  <a:gd name="connsiteY20" fmla="*/ 1009650 h 1010841"/>
                  <a:gd name="connsiteX21" fmla="*/ 164306 w 1381125"/>
                  <a:gd name="connsiteY21" fmla="*/ 1000125 h 1010841"/>
                  <a:gd name="connsiteX22" fmla="*/ 73819 w 1381125"/>
                  <a:gd name="connsiteY22" fmla="*/ 992981 h 1010841"/>
                  <a:gd name="connsiteX23" fmla="*/ 0 w 1381125"/>
                  <a:gd name="connsiteY23" fmla="*/ 971550 h 101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81125" h="1010841">
                    <a:moveTo>
                      <a:pt x="1381125" y="0"/>
                    </a:moveTo>
                    <a:cubicBezTo>
                      <a:pt x="1375965" y="16669"/>
                      <a:pt x="1370806" y="33338"/>
                      <a:pt x="1362075" y="54769"/>
                    </a:cubicBezTo>
                    <a:cubicBezTo>
                      <a:pt x="1353344" y="76200"/>
                      <a:pt x="1341437" y="104379"/>
                      <a:pt x="1328737" y="128588"/>
                    </a:cubicBezTo>
                    <a:cubicBezTo>
                      <a:pt x="1316037" y="152797"/>
                      <a:pt x="1300559" y="178594"/>
                      <a:pt x="1285875" y="200025"/>
                    </a:cubicBezTo>
                    <a:cubicBezTo>
                      <a:pt x="1271191" y="221456"/>
                      <a:pt x="1256109" y="238919"/>
                      <a:pt x="1240631" y="257175"/>
                    </a:cubicBezTo>
                    <a:cubicBezTo>
                      <a:pt x="1225153" y="275431"/>
                      <a:pt x="1193006" y="309563"/>
                      <a:pt x="1193006" y="309563"/>
                    </a:cubicBezTo>
                    <a:cubicBezTo>
                      <a:pt x="1175147" y="329407"/>
                      <a:pt x="1153319" y="356791"/>
                      <a:pt x="1133475" y="376238"/>
                    </a:cubicBezTo>
                    <a:cubicBezTo>
                      <a:pt x="1113631" y="395685"/>
                      <a:pt x="1089025" y="412750"/>
                      <a:pt x="1073944" y="426244"/>
                    </a:cubicBezTo>
                    <a:cubicBezTo>
                      <a:pt x="1058863" y="439738"/>
                      <a:pt x="1049337" y="436166"/>
                      <a:pt x="1042987" y="457200"/>
                    </a:cubicBezTo>
                    <a:cubicBezTo>
                      <a:pt x="1036637" y="478234"/>
                      <a:pt x="1038225" y="523478"/>
                      <a:pt x="1035844" y="552450"/>
                    </a:cubicBezTo>
                    <a:cubicBezTo>
                      <a:pt x="1033463" y="581422"/>
                      <a:pt x="1033066" y="604044"/>
                      <a:pt x="1028700" y="631031"/>
                    </a:cubicBezTo>
                    <a:cubicBezTo>
                      <a:pt x="1024334" y="658018"/>
                      <a:pt x="1020366" y="686991"/>
                      <a:pt x="1009650" y="714375"/>
                    </a:cubicBezTo>
                    <a:cubicBezTo>
                      <a:pt x="998934" y="741759"/>
                      <a:pt x="983853" y="771525"/>
                      <a:pt x="964406" y="795338"/>
                    </a:cubicBezTo>
                    <a:cubicBezTo>
                      <a:pt x="944959" y="819151"/>
                      <a:pt x="914400" y="839391"/>
                      <a:pt x="892969" y="857250"/>
                    </a:cubicBezTo>
                    <a:cubicBezTo>
                      <a:pt x="871538" y="875109"/>
                      <a:pt x="858441" y="889397"/>
                      <a:pt x="835819" y="902494"/>
                    </a:cubicBezTo>
                    <a:cubicBezTo>
                      <a:pt x="813197" y="915591"/>
                      <a:pt x="787003" y="924719"/>
                      <a:pt x="757237" y="935831"/>
                    </a:cubicBezTo>
                    <a:cubicBezTo>
                      <a:pt x="727471" y="946943"/>
                      <a:pt x="690166" y="960041"/>
                      <a:pt x="657225" y="969169"/>
                    </a:cubicBezTo>
                    <a:cubicBezTo>
                      <a:pt x="624285" y="978297"/>
                      <a:pt x="594122" y="985044"/>
                      <a:pt x="559594" y="990600"/>
                    </a:cubicBezTo>
                    <a:cubicBezTo>
                      <a:pt x="525066" y="996156"/>
                      <a:pt x="483791" y="999728"/>
                      <a:pt x="450056" y="1002506"/>
                    </a:cubicBezTo>
                    <a:cubicBezTo>
                      <a:pt x="416322" y="1005284"/>
                      <a:pt x="389731" y="1006078"/>
                      <a:pt x="357187" y="1007269"/>
                    </a:cubicBezTo>
                    <a:cubicBezTo>
                      <a:pt x="324643" y="1008460"/>
                      <a:pt x="286941" y="1010841"/>
                      <a:pt x="254794" y="1009650"/>
                    </a:cubicBezTo>
                    <a:cubicBezTo>
                      <a:pt x="222647" y="1008459"/>
                      <a:pt x="194468" y="1002903"/>
                      <a:pt x="164306" y="1000125"/>
                    </a:cubicBezTo>
                    <a:cubicBezTo>
                      <a:pt x="134144" y="997347"/>
                      <a:pt x="101203" y="997744"/>
                      <a:pt x="73819" y="992981"/>
                    </a:cubicBezTo>
                    <a:cubicBezTo>
                      <a:pt x="46435" y="988218"/>
                      <a:pt x="23217" y="979884"/>
                      <a:pt x="0" y="971550"/>
                    </a:cubicBez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1562100" y="3331369"/>
                <a:ext cx="1185863" cy="1604962"/>
              </a:xfrm>
              <a:custGeom>
                <a:avLst/>
                <a:gdLst>
                  <a:gd name="connsiteX0" fmla="*/ 1185863 w 1185863"/>
                  <a:gd name="connsiteY0" fmla="*/ 0 h 1604962"/>
                  <a:gd name="connsiteX1" fmla="*/ 1162050 w 1185863"/>
                  <a:gd name="connsiteY1" fmla="*/ 114300 h 1604962"/>
                  <a:gd name="connsiteX2" fmla="*/ 1104900 w 1185863"/>
                  <a:gd name="connsiteY2" fmla="*/ 242887 h 1604962"/>
                  <a:gd name="connsiteX3" fmla="*/ 1031081 w 1185863"/>
                  <a:gd name="connsiteY3" fmla="*/ 357187 h 1604962"/>
                  <a:gd name="connsiteX4" fmla="*/ 971550 w 1185863"/>
                  <a:gd name="connsiteY4" fmla="*/ 431006 h 1604962"/>
                  <a:gd name="connsiteX5" fmla="*/ 923925 w 1185863"/>
                  <a:gd name="connsiteY5" fmla="*/ 495300 h 1604962"/>
                  <a:gd name="connsiteX6" fmla="*/ 914400 w 1185863"/>
                  <a:gd name="connsiteY6" fmla="*/ 569119 h 1604962"/>
                  <a:gd name="connsiteX7" fmla="*/ 912019 w 1185863"/>
                  <a:gd name="connsiteY7" fmla="*/ 623887 h 1604962"/>
                  <a:gd name="connsiteX8" fmla="*/ 902494 w 1185863"/>
                  <a:gd name="connsiteY8" fmla="*/ 676275 h 1604962"/>
                  <a:gd name="connsiteX9" fmla="*/ 876300 w 1185863"/>
                  <a:gd name="connsiteY9" fmla="*/ 783431 h 1604962"/>
                  <a:gd name="connsiteX10" fmla="*/ 838200 w 1185863"/>
                  <a:gd name="connsiteY10" fmla="*/ 869156 h 1604962"/>
                  <a:gd name="connsiteX11" fmla="*/ 800100 w 1185863"/>
                  <a:gd name="connsiteY11" fmla="*/ 950119 h 1604962"/>
                  <a:gd name="connsiteX12" fmla="*/ 738188 w 1185863"/>
                  <a:gd name="connsiteY12" fmla="*/ 1040606 h 1604962"/>
                  <a:gd name="connsiteX13" fmla="*/ 685800 w 1185863"/>
                  <a:gd name="connsiteY13" fmla="*/ 1104900 h 1604962"/>
                  <a:gd name="connsiteX14" fmla="*/ 614363 w 1185863"/>
                  <a:gd name="connsiteY14" fmla="*/ 1154906 h 1604962"/>
                  <a:gd name="connsiteX15" fmla="*/ 535781 w 1185863"/>
                  <a:gd name="connsiteY15" fmla="*/ 1190625 h 1604962"/>
                  <a:gd name="connsiteX16" fmla="*/ 502444 w 1185863"/>
                  <a:gd name="connsiteY16" fmla="*/ 1204912 h 1604962"/>
                  <a:gd name="connsiteX17" fmla="*/ 433388 w 1185863"/>
                  <a:gd name="connsiteY17" fmla="*/ 1314450 h 1604962"/>
                  <a:gd name="connsiteX18" fmla="*/ 388144 w 1185863"/>
                  <a:gd name="connsiteY18" fmla="*/ 1400175 h 1604962"/>
                  <a:gd name="connsiteX19" fmla="*/ 295275 w 1185863"/>
                  <a:gd name="connsiteY19" fmla="*/ 1471612 h 1604962"/>
                  <a:gd name="connsiteX20" fmla="*/ 185738 w 1185863"/>
                  <a:gd name="connsiteY20" fmla="*/ 1545431 h 1604962"/>
                  <a:gd name="connsiteX21" fmla="*/ 54769 w 1185863"/>
                  <a:gd name="connsiteY21" fmla="*/ 1590675 h 1604962"/>
                  <a:gd name="connsiteX22" fmla="*/ 0 w 1185863"/>
                  <a:gd name="connsiteY22" fmla="*/ 1604962 h 1604962"/>
                  <a:gd name="connsiteX0" fmla="*/ 1185863 w 1185863"/>
                  <a:gd name="connsiteY0" fmla="*/ 0 h 1604962"/>
                  <a:gd name="connsiteX1" fmla="*/ 1162050 w 1185863"/>
                  <a:gd name="connsiteY1" fmla="*/ 114300 h 1604962"/>
                  <a:gd name="connsiteX2" fmla="*/ 1104900 w 1185863"/>
                  <a:gd name="connsiteY2" fmla="*/ 242887 h 1604962"/>
                  <a:gd name="connsiteX3" fmla="*/ 1031081 w 1185863"/>
                  <a:gd name="connsiteY3" fmla="*/ 357187 h 1604962"/>
                  <a:gd name="connsiteX4" fmla="*/ 971550 w 1185863"/>
                  <a:gd name="connsiteY4" fmla="*/ 431006 h 1604962"/>
                  <a:gd name="connsiteX5" fmla="*/ 923925 w 1185863"/>
                  <a:gd name="connsiteY5" fmla="*/ 495300 h 1604962"/>
                  <a:gd name="connsiteX6" fmla="*/ 914400 w 1185863"/>
                  <a:gd name="connsiteY6" fmla="*/ 569119 h 1604962"/>
                  <a:gd name="connsiteX7" fmla="*/ 912019 w 1185863"/>
                  <a:gd name="connsiteY7" fmla="*/ 623887 h 1604962"/>
                  <a:gd name="connsiteX8" fmla="*/ 902494 w 1185863"/>
                  <a:gd name="connsiteY8" fmla="*/ 676275 h 1604962"/>
                  <a:gd name="connsiteX9" fmla="*/ 876300 w 1185863"/>
                  <a:gd name="connsiteY9" fmla="*/ 783431 h 1604962"/>
                  <a:gd name="connsiteX10" fmla="*/ 838200 w 1185863"/>
                  <a:gd name="connsiteY10" fmla="*/ 869156 h 1604962"/>
                  <a:gd name="connsiteX11" fmla="*/ 800100 w 1185863"/>
                  <a:gd name="connsiteY11" fmla="*/ 950119 h 1604962"/>
                  <a:gd name="connsiteX12" fmla="*/ 738188 w 1185863"/>
                  <a:gd name="connsiteY12" fmla="*/ 1040606 h 1604962"/>
                  <a:gd name="connsiteX13" fmla="*/ 685800 w 1185863"/>
                  <a:gd name="connsiteY13" fmla="*/ 1104900 h 1604962"/>
                  <a:gd name="connsiteX14" fmla="*/ 614363 w 1185863"/>
                  <a:gd name="connsiteY14" fmla="*/ 1154906 h 1604962"/>
                  <a:gd name="connsiteX15" fmla="*/ 535781 w 1185863"/>
                  <a:gd name="connsiteY15" fmla="*/ 1190625 h 1604962"/>
                  <a:gd name="connsiteX16" fmla="*/ 502444 w 1185863"/>
                  <a:gd name="connsiteY16" fmla="*/ 1204912 h 1604962"/>
                  <a:gd name="connsiteX17" fmla="*/ 433388 w 1185863"/>
                  <a:gd name="connsiteY17" fmla="*/ 1316831 h 1604962"/>
                  <a:gd name="connsiteX18" fmla="*/ 388144 w 1185863"/>
                  <a:gd name="connsiteY18" fmla="*/ 1400175 h 1604962"/>
                  <a:gd name="connsiteX19" fmla="*/ 295275 w 1185863"/>
                  <a:gd name="connsiteY19" fmla="*/ 1471612 h 1604962"/>
                  <a:gd name="connsiteX20" fmla="*/ 185738 w 1185863"/>
                  <a:gd name="connsiteY20" fmla="*/ 1545431 h 1604962"/>
                  <a:gd name="connsiteX21" fmla="*/ 54769 w 1185863"/>
                  <a:gd name="connsiteY21" fmla="*/ 1590675 h 1604962"/>
                  <a:gd name="connsiteX22" fmla="*/ 0 w 1185863"/>
                  <a:gd name="connsiteY22" fmla="*/ 1604962 h 1604962"/>
                  <a:gd name="connsiteX0" fmla="*/ 1185863 w 1185863"/>
                  <a:gd name="connsiteY0" fmla="*/ 0 h 1604962"/>
                  <a:gd name="connsiteX1" fmla="*/ 1162050 w 1185863"/>
                  <a:gd name="connsiteY1" fmla="*/ 114300 h 1604962"/>
                  <a:gd name="connsiteX2" fmla="*/ 1104900 w 1185863"/>
                  <a:gd name="connsiteY2" fmla="*/ 242887 h 1604962"/>
                  <a:gd name="connsiteX3" fmla="*/ 1031081 w 1185863"/>
                  <a:gd name="connsiteY3" fmla="*/ 357187 h 1604962"/>
                  <a:gd name="connsiteX4" fmla="*/ 971550 w 1185863"/>
                  <a:gd name="connsiteY4" fmla="*/ 431006 h 1604962"/>
                  <a:gd name="connsiteX5" fmla="*/ 923925 w 1185863"/>
                  <a:gd name="connsiteY5" fmla="*/ 495300 h 1604962"/>
                  <a:gd name="connsiteX6" fmla="*/ 914400 w 1185863"/>
                  <a:gd name="connsiteY6" fmla="*/ 569119 h 1604962"/>
                  <a:gd name="connsiteX7" fmla="*/ 912019 w 1185863"/>
                  <a:gd name="connsiteY7" fmla="*/ 623887 h 1604962"/>
                  <a:gd name="connsiteX8" fmla="*/ 902494 w 1185863"/>
                  <a:gd name="connsiteY8" fmla="*/ 676275 h 1604962"/>
                  <a:gd name="connsiteX9" fmla="*/ 876300 w 1185863"/>
                  <a:gd name="connsiteY9" fmla="*/ 783431 h 1604962"/>
                  <a:gd name="connsiteX10" fmla="*/ 838200 w 1185863"/>
                  <a:gd name="connsiteY10" fmla="*/ 869156 h 1604962"/>
                  <a:gd name="connsiteX11" fmla="*/ 800100 w 1185863"/>
                  <a:gd name="connsiteY11" fmla="*/ 950119 h 1604962"/>
                  <a:gd name="connsiteX12" fmla="*/ 738188 w 1185863"/>
                  <a:gd name="connsiteY12" fmla="*/ 1040606 h 1604962"/>
                  <a:gd name="connsiteX13" fmla="*/ 685800 w 1185863"/>
                  <a:gd name="connsiteY13" fmla="*/ 1104900 h 1604962"/>
                  <a:gd name="connsiteX14" fmla="*/ 614363 w 1185863"/>
                  <a:gd name="connsiteY14" fmla="*/ 1154906 h 1604962"/>
                  <a:gd name="connsiteX15" fmla="*/ 535781 w 1185863"/>
                  <a:gd name="connsiteY15" fmla="*/ 1190625 h 1604962"/>
                  <a:gd name="connsiteX16" fmla="*/ 502444 w 1185863"/>
                  <a:gd name="connsiteY16" fmla="*/ 1204912 h 1604962"/>
                  <a:gd name="connsiteX17" fmla="*/ 433388 w 1185863"/>
                  <a:gd name="connsiteY17" fmla="*/ 1316831 h 1604962"/>
                  <a:gd name="connsiteX18" fmla="*/ 361950 w 1185863"/>
                  <a:gd name="connsiteY18" fmla="*/ 1400175 h 1604962"/>
                  <a:gd name="connsiteX19" fmla="*/ 295275 w 1185863"/>
                  <a:gd name="connsiteY19" fmla="*/ 1471612 h 1604962"/>
                  <a:gd name="connsiteX20" fmla="*/ 185738 w 1185863"/>
                  <a:gd name="connsiteY20" fmla="*/ 1545431 h 1604962"/>
                  <a:gd name="connsiteX21" fmla="*/ 54769 w 1185863"/>
                  <a:gd name="connsiteY21" fmla="*/ 1590675 h 1604962"/>
                  <a:gd name="connsiteX22" fmla="*/ 0 w 1185863"/>
                  <a:gd name="connsiteY22" fmla="*/ 1604962 h 1604962"/>
                  <a:gd name="connsiteX0" fmla="*/ 1185863 w 1185863"/>
                  <a:gd name="connsiteY0" fmla="*/ 0 h 1604962"/>
                  <a:gd name="connsiteX1" fmla="*/ 1162050 w 1185863"/>
                  <a:gd name="connsiteY1" fmla="*/ 114300 h 1604962"/>
                  <a:gd name="connsiteX2" fmla="*/ 1104900 w 1185863"/>
                  <a:gd name="connsiteY2" fmla="*/ 242887 h 1604962"/>
                  <a:gd name="connsiteX3" fmla="*/ 1031081 w 1185863"/>
                  <a:gd name="connsiteY3" fmla="*/ 357187 h 1604962"/>
                  <a:gd name="connsiteX4" fmla="*/ 971550 w 1185863"/>
                  <a:gd name="connsiteY4" fmla="*/ 431006 h 1604962"/>
                  <a:gd name="connsiteX5" fmla="*/ 923925 w 1185863"/>
                  <a:gd name="connsiteY5" fmla="*/ 495300 h 1604962"/>
                  <a:gd name="connsiteX6" fmla="*/ 914400 w 1185863"/>
                  <a:gd name="connsiteY6" fmla="*/ 569119 h 1604962"/>
                  <a:gd name="connsiteX7" fmla="*/ 912019 w 1185863"/>
                  <a:gd name="connsiteY7" fmla="*/ 623887 h 1604962"/>
                  <a:gd name="connsiteX8" fmla="*/ 902494 w 1185863"/>
                  <a:gd name="connsiteY8" fmla="*/ 676275 h 1604962"/>
                  <a:gd name="connsiteX9" fmla="*/ 876300 w 1185863"/>
                  <a:gd name="connsiteY9" fmla="*/ 783431 h 1604962"/>
                  <a:gd name="connsiteX10" fmla="*/ 838200 w 1185863"/>
                  <a:gd name="connsiteY10" fmla="*/ 869156 h 1604962"/>
                  <a:gd name="connsiteX11" fmla="*/ 800100 w 1185863"/>
                  <a:gd name="connsiteY11" fmla="*/ 950119 h 1604962"/>
                  <a:gd name="connsiteX12" fmla="*/ 738188 w 1185863"/>
                  <a:gd name="connsiteY12" fmla="*/ 1040606 h 1604962"/>
                  <a:gd name="connsiteX13" fmla="*/ 685800 w 1185863"/>
                  <a:gd name="connsiteY13" fmla="*/ 1104900 h 1604962"/>
                  <a:gd name="connsiteX14" fmla="*/ 614363 w 1185863"/>
                  <a:gd name="connsiteY14" fmla="*/ 1154906 h 1604962"/>
                  <a:gd name="connsiteX15" fmla="*/ 535781 w 1185863"/>
                  <a:gd name="connsiteY15" fmla="*/ 1190625 h 1604962"/>
                  <a:gd name="connsiteX16" fmla="*/ 502444 w 1185863"/>
                  <a:gd name="connsiteY16" fmla="*/ 1204912 h 1604962"/>
                  <a:gd name="connsiteX17" fmla="*/ 433388 w 1185863"/>
                  <a:gd name="connsiteY17" fmla="*/ 1316831 h 1604962"/>
                  <a:gd name="connsiteX18" fmla="*/ 361950 w 1185863"/>
                  <a:gd name="connsiteY18" fmla="*/ 1400175 h 1604962"/>
                  <a:gd name="connsiteX19" fmla="*/ 271462 w 1185863"/>
                  <a:gd name="connsiteY19" fmla="*/ 1471612 h 1604962"/>
                  <a:gd name="connsiteX20" fmla="*/ 185738 w 1185863"/>
                  <a:gd name="connsiteY20" fmla="*/ 1545431 h 1604962"/>
                  <a:gd name="connsiteX21" fmla="*/ 54769 w 1185863"/>
                  <a:gd name="connsiteY21" fmla="*/ 1590675 h 1604962"/>
                  <a:gd name="connsiteX22" fmla="*/ 0 w 1185863"/>
                  <a:gd name="connsiteY22" fmla="*/ 1604962 h 1604962"/>
                  <a:gd name="connsiteX0" fmla="*/ 1185863 w 1185863"/>
                  <a:gd name="connsiteY0" fmla="*/ 0 h 1604962"/>
                  <a:gd name="connsiteX1" fmla="*/ 1162050 w 1185863"/>
                  <a:gd name="connsiteY1" fmla="*/ 114300 h 1604962"/>
                  <a:gd name="connsiteX2" fmla="*/ 1104900 w 1185863"/>
                  <a:gd name="connsiteY2" fmla="*/ 242887 h 1604962"/>
                  <a:gd name="connsiteX3" fmla="*/ 1031081 w 1185863"/>
                  <a:gd name="connsiteY3" fmla="*/ 357187 h 1604962"/>
                  <a:gd name="connsiteX4" fmla="*/ 971550 w 1185863"/>
                  <a:gd name="connsiteY4" fmla="*/ 431006 h 1604962"/>
                  <a:gd name="connsiteX5" fmla="*/ 923925 w 1185863"/>
                  <a:gd name="connsiteY5" fmla="*/ 495300 h 1604962"/>
                  <a:gd name="connsiteX6" fmla="*/ 914400 w 1185863"/>
                  <a:gd name="connsiteY6" fmla="*/ 569119 h 1604962"/>
                  <a:gd name="connsiteX7" fmla="*/ 912019 w 1185863"/>
                  <a:gd name="connsiteY7" fmla="*/ 623887 h 1604962"/>
                  <a:gd name="connsiteX8" fmla="*/ 902494 w 1185863"/>
                  <a:gd name="connsiteY8" fmla="*/ 676275 h 1604962"/>
                  <a:gd name="connsiteX9" fmla="*/ 876300 w 1185863"/>
                  <a:gd name="connsiteY9" fmla="*/ 783431 h 1604962"/>
                  <a:gd name="connsiteX10" fmla="*/ 838200 w 1185863"/>
                  <a:gd name="connsiteY10" fmla="*/ 869156 h 1604962"/>
                  <a:gd name="connsiteX11" fmla="*/ 800100 w 1185863"/>
                  <a:gd name="connsiteY11" fmla="*/ 950119 h 1604962"/>
                  <a:gd name="connsiteX12" fmla="*/ 738188 w 1185863"/>
                  <a:gd name="connsiteY12" fmla="*/ 1040606 h 1604962"/>
                  <a:gd name="connsiteX13" fmla="*/ 685800 w 1185863"/>
                  <a:gd name="connsiteY13" fmla="*/ 1104900 h 1604962"/>
                  <a:gd name="connsiteX14" fmla="*/ 614363 w 1185863"/>
                  <a:gd name="connsiteY14" fmla="*/ 1154906 h 1604962"/>
                  <a:gd name="connsiteX15" fmla="*/ 535781 w 1185863"/>
                  <a:gd name="connsiteY15" fmla="*/ 1190625 h 1604962"/>
                  <a:gd name="connsiteX16" fmla="*/ 502444 w 1185863"/>
                  <a:gd name="connsiteY16" fmla="*/ 1204912 h 1604962"/>
                  <a:gd name="connsiteX17" fmla="*/ 433388 w 1185863"/>
                  <a:gd name="connsiteY17" fmla="*/ 1316831 h 1604962"/>
                  <a:gd name="connsiteX18" fmla="*/ 361950 w 1185863"/>
                  <a:gd name="connsiteY18" fmla="*/ 1400175 h 1604962"/>
                  <a:gd name="connsiteX19" fmla="*/ 271462 w 1185863"/>
                  <a:gd name="connsiteY19" fmla="*/ 1471612 h 1604962"/>
                  <a:gd name="connsiteX20" fmla="*/ 180975 w 1185863"/>
                  <a:gd name="connsiteY20" fmla="*/ 1535906 h 1604962"/>
                  <a:gd name="connsiteX21" fmla="*/ 54769 w 1185863"/>
                  <a:gd name="connsiteY21" fmla="*/ 1590675 h 1604962"/>
                  <a:gd name="connsiteX22" fmla="*/ 0 w 1185863"/>
                  <a:gd name="connsiteY22" fmla="*/ 1604962 h 160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85863" h="1604962">
                    <a:moveTo>
                      <a:pt x="1185863" y="0"/>
                    </a:moveTo>
                    <a:cubicBezTo>
                      <a:pt x="1180703" y="36909"/>
                      <a:pt x="1175544" y="73819"/>
                      <a:pt x="1162050" y="114300"/>
                    </a:cubicBezTo>
                    <a:cubicBezTo>
                      <a:pt x="1148556" y="154781"/>
                      <a:pt x="1126728" y="202406"/>
                      <a:pt x="1104900" y="242887"/>
                    </a:cubicBezTo>
                    <a:cubicBezTo>
                      <a:pt x="1083072" y="283368"/>
                      <a:pt x="1053306" y="325834"/>
                      <a:pt x="1031081" y="357187"/>
                    </a:cubicBezTo>
                    <a:cubicBezTo>
                      <a:pt x="1008856" y="388540"/>
                      <a:pt x="989409" y="407987"/>
                      <a:pt x="971550" y="431006"/>
                    </a:cubicBezTo>
                    <a:cubicBezTo>
                      <a:pt x="953691" y="454025"/>
                      <a:pt x="933450" y="472281"/>
                      <a:pt x="923925" y="495300"/>
                    </a:cubicBezTo>
                    <a:cubicBezTo>
                      <a:pt x="914400" y="518319"/>
                      <a:pt x="916384" y="547688"/>
                      <a:pt x="914400" y="569119"/>
                    </a:cubicBezTo>
                    <a:cubicBezTo>
                      <a:pt x="912416" y="590550"/>
                      <a:pt x="914003" y="606028"/>
                      <a:pt x="912019" y="623887"/>
                    </a:cubicBezTo>
                    <a:cubicBezTo>
                      <a:pt x="910035" y="641746"/>
                      <a:pt x="908447" y="649684"/>
                      <a:pt x="902494" y="676275"/>
                    </a:cubicBezTo>
                    <a:cubicBezTo>
                      <a:pt x="896541" y="702866"/>
                      <a:pt x="887016" y="751284"/>
                      <a:pt x="876300" y="783431"/>
                    </a:cubicBezTo>
                    <a:cubicBezTo>
                      <a:pt x="865584" y="815578"/>
                      <a:pt x="850900" y="841375"/>
                      <a:pt x="838200" y="869156"/>
                    </a:cubicBezTo>
                    <a:cubicBezTo>
                      <a:pt x="825500" y="896937"/>
                      <a:pt x="816769" y="921544"/>
                      <a:pt x="800100" y="950119"/>
                    </a:cubicBezTo>
                    <a:cubicBezTo>
                      <a:pt x="783431" y="978694"/>
                      <a:pt x="757238" y="1014809"/>
                      <a:pt x="738188" y="1040606"/>
                    </a:cubicBezTo>
                    <a:cubicBezTo>
                      <a:pt x="719138" y="1066403"/>
                      <a:pt x="706437" y="1085850"/>
                      <a:pt x="685800" y="1104900"/>
                    </a:cubicBezTo>
                    <a:cubicBezTo>
                      <a:pt x="665163" y="1123950"/>
                      <a:pt x="639366" y="1140619"/>
                      <a:pt x="614363" y="1154906"/>
                    </a:cubicBezTo>
                    <a:cubicBezTo>
                      <a:pt x="589360" y="1169193"/>
                      <a:pt x="554434" y="1182291"/>
                      <a:pt x="535781" y="1190625"/>
                    </a:cubicBezTo>
                    <a:cubicBezTo>
                      <a:pt x="517128" y="1198959"/>
                      <a:pt x="519509" y="1183878"/>
                      <a:pt x="502444" y="1204912"/>
                    </a:cubicBezTo>
                    <a:cubicBezTo>
                      <a:pt x="485379" y="1225946"/>
                      <a:pt x="456804" y="1284287"/>
                      <a:pt x="433388" y="1316831"/>
                    </a:cubicBezTo>
                    <a:cubicBezTo>
                      <a:pt x="409972" y="1349375"/>
                      <a:pt x="388938" y="1374378"/>
                      <a:pt x="361950" y="1400175"/>
                    </a:cubicBezTo>
                    <a:cubicBezTo>
                      <a:pt x="334962" y="1425972"/>
                      <a:pt x="301624" y="1448990"/>
                      <a:pt x="271462" y="1471612"/>
                    </a:cubicBezTo>
                    <a:cubicBezTo>
                      <a:pt x="241300" y="1494234"/>
                      <a:pt x="217091" y="1516062"/>
                      <a:pt x="180975" y="1535906"/>
                    </a:cubicBezTo>
                    <a:cubicBezTo>
                      <a:pt x="144859" y="1555750"/>
                      <a:pt x="84931" y="1579166"/>
                      <a:pt x="54769" y="1590675"/>
                    </a:cubicBezTo>
                    <a:cubicBezTo>
                      <a:pt x="24607" y="1602184"/>
                      <a:pt x="11906" y="1602779"/>
                      <a:pt x="0" y="1604962"/>
                    </a:cubicBez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  <p:sp>
            <p:nvSpPr>
              <p:cNvPr id="70" name="Freeform 69"/>
              <p:cNvSpPr/>
              <p:nvPr/>
            </p:nvSpPr>
            <p:spPr>
              <a:xfrm flipH="1">
                <a:off x="3021805" y="3319462"/>
                <a:ext cx="1185863" cy="1633537"/>
              </a:xfrm>
              <a:custGeom>
                <a:avLst/>
                <a:gdLst>
                  <a:gd name="connsiteX0" fmla="*/ 1185863 w 1185863"/>
                  <a:gd name="connsiteY0" fmla="*/ 0 h 1604962"/>
                  <a:gd name="connsiteX1" fmla="*/ 1162050 w 1185863"/>
                  <a:gd name="connsiteY1" fmla="*/ 114300 h 1604962"/>
                  <a:gd name="connsiteX2" fmla="*/ 1104900 w 1185863"/>
                  <a:gd name="connsiteY2" fmla="*/ 242887 h 1604962"/>
                  <a:gd name="connsiteX3" fmla="*/ 1031081 w 1185863"/>
                  <a:gd name="connsiteY3" fmla="*/ 357187 h 1604962"/>
                  <a:gd name="connsiteX4" fmla="*/ 971550 w 1185863"/>
                  <a:gd name="connsiteY4" fmla="*/ 431006 h 1604962"/>
                  <a:gd name="connsiteX5" fmla="*/ 923925 w 1185863"/>
                  <a:gd name="connsiteY5" fmla="*/ 495300 h 1604962"/>
                  <a:gd name="connsiteX6" fmla="*/ 914400 w 1185863"/>
                  <a:gd name="connsiteY6" fmla="*/ 569119 h 1604962"/>
                  <a:gd name="connsiteX7" fmla="*/ 912019 w 1185863"/>
                  <a:gd name="connsiteY7" fmla="*/ 623887 h 1604962"/>
                  <a:gd name="connsiteX8" fmla="*/ 902494 w 1185863"/>
                  <a:gd name="connsiteY8" fmla="*/ 676275 h 1604962"/>
                  <a:gd name="connsiteX9" fmla="*/ 876300 w 1185863"/>
                  <a:gd name="connsiteY9" fmla="*/ 783431 h 1604962"/>
                  <a:gd name="connsiteX10" fmla="*/ 838200 w 1185863"/>
                  <a:gd name="connsiteY10" fmla="*/ 869156 h 1604962"/>
                  <a:gd name="connsiteX11" fmla="*/ 800100 w 1185863"/>
                  <a:gd name="connsiteY11" fmla="*/ 950119 h 1604962"/>
                  <a:gd name="connsiteX12" fmla="*/ 738188 w 1185863"/>
                  <a:gd name="connsiteY12" fmla="*/ 1040606 h 1604962"/>
                  <a:gd name="connsiteX13" fmla="*/ 685800 w 1185863"/>
                  <a:gd name="connsiteY13" fmla="*/ 1104900 h 1604962"/>
                  <a:gd name="connsiteX14" fmla="*/ 614363 w 1185863"/>
                  <a:gd name="connsiteY14" fmla="*/ 1154906 h 1604962"/>
                  <a:gd name="connsiteX15" fmla="*/ 535781 w 1185863"/>
                  <a:gd name="connsiteY15" fmla="*/ 1190625 h 1604962"/>
                  <a:gd name="connsiteX16" fmla="*/ 502444 w 1185863"/>
                  <a:gd name="connsiteY16" fmla="*/ 1204912 h 1604962"/>
                  <a:gd name="connsiteX17" fmla="*/ 433388 w 1185863"/>
                  <a:gd name="connsiteY17" fmla="*/ 1314450 h 1604962"/>
                  <a:gd name="connsiteX18" fmla="*/ 388144 w 1185863"/>
                  <a:gd name="connsiteY18" fmla="*/ 1400175 h 1604962"/>
                  <a:gd name="connsiteX19" fmla="*/ 295275 w 1185863"/>
                  <a:gd name="connsiteY19" fmla="*/ 1471612 h 1604962"/>
                  <a:gd name="connsiteX20" fmla="*/ 185738 w 1185863"/>
                  <a:gd name="connsiteY20" fmla="*/ 1545431 h 1604962"/>
                  <a:gd name="connsiteX21" fmla="*/ 54769 w 1185863"/>
                  <a:gd name="connsiteY21" fmla="*/ 1590675 h 1604962"/>
                  <a:gd name="connsiteX22" fmla="*/ 0 w 1185863"/>
                  <a:gd name="connsiteY22" fmla="*/ 1604962 h 1604962"/>
                  <a:gd name="connsiteX0" fmla="*/ 1185863 w 1185863"/>
                  <a:gd name="connsiteY0" fmla="*/ 0 h 1604962"/>
                  <a:gd name="connsiteX1" fmla="*/ 1162050 w 1185863"/>
                  <a:gd name="connsiteY1" fmla="*/ 114300 h 1604962"/>
                  <a:gd name="connsiteX2" fmla="*/ 1104900 w 1185863"/>
                  <a:gd name="connsiteY2" fmla="*/ 242887 h 1604962"/>
                  <a:gd name="connsiteX3" fmla="*/ 1031081 w 1185863"/>
                  <a:gd name="connsiteY3" fmla="*/ 357187 h 1604962"/>
                  <a:gd name="connsiteX4" fmla="*/ 971550 w 1185863"/>
                  <a:gd name="connsiteY4" fmla="*/ 431006 h 1604962"/>
                  <a:gd name="connsiteX5" fmla="*/ 923925 w 1185863"/>
                  <a:gd name="connsiteY5" fmla="*/ 495300 h 1604962"/>
                  <a:gd name="connsiteX6" fmla="*/ 914400 w 1185863"/>
                  <a:gd name="connsiteY6" fmla="*/ 569119 h 1604962"/>
                  <a:gd name="connsiteX7" fmla="*/ 912019 w 1185863"/>
                  <a:gd name="connsiteY7" fmla="*/ 623887 h 1604962"/>
                  <a:gd name="connsiteX8" fmla="*/ 902494 w 1185863"/>
                  <a:gd name="connsiteY8" fmla="*/ 676275 h 1604962"/>
                  <a:gd name="connsiteX9" fmla="*/ 876300 w 1185863"/>
                  <a:gd name="connsiteY9" fmla="*/ 783431 h 1604962"/>
                  <a:gd name="connsiteX10" fmla="*/ 838200 w 1185863"/>
                  <a:gd name="connsiteY10" fmla="*/ 869156 h 1604962"/>
                  <a:gd name="connsiteX11" fmla="*/ 800100 w 1185863"/>
                  <a:gd name="connsiteY11" fmla="*/ 950119 h 1604962"/>
                  <a:gd name="connsiteX12" fmla="*/ 738188 w 1185863"/>
                  <a:gd name="connsiteY12" fmla="*/ 1040606 h 1604962"/>
                  <a:gd name="connsiteX13" fmla="*/ 685800 w 1185863"/>
                  <a:gd name="connsiteY13" fmla="*/ 1104900 h 1604962"/>
                  <a:gd name="connsiteX14" fmla="*/ 614363 w 1185863"/>
                  <a:gd name="connsiteY14" fmla="*/ 1154906 h 1604962"/>
                  <a:gd name="connsiteX15" fmla="*/ 535781 w 1185863"/>
                  <a:gd name="connsiteY15" fmla="*/ 1190625 h 1604962"/>
                  <a:gd name="connsiteX16" fmla="*/ 502444 w 1185863"/>
                  <a:gd name="connsiteY16" fmla="*/ 1204912 h 1604962"/>
                  <a:gd name="connsiteX17" fmla="*/ 433388 w 1185863"/>
                  <a:gd name="connsiteY17" fmla="*/ 1316831 h 1604962"/>
                  <a:gd name="connsiteX18" fmla="*/ 388144 w 1185863"/>
                  <a:gd name="connsiteY18" fmla="*/ 1400175 h 1604962"/>
                  <a:gd name="connsiteX19" fmla="*/ 295275 w 1185863"/>
                  <a:gd name="connsiteY19" fmla="*/ 1471612 h 1604962"/>
                  <a:gd name="connsiteX20" fmla="*/ 185738 w 1185863"/>
                  <a:gd name="connsiteY20" fmla="*/ 1545431 h 1604962"/>
                  <a:gd name="connsiteX21" fmla="*/ 54769 w 1185863"/>
                  <a:gd name="connsiteY21" fmla="*/ 1590675 h 1604962"/>
                  <a:gd name="connsiteX22" fmla="*/ 0 w 1185863"/>
                  <a:gd name="connsiteY22" fmla="*/ 1604962 h 1604962"/>
                  <a:gd name="connsiteX0" fmla="*/ 1185863 w 1185863"/>
                  <a:gd name="connsiteY0" fmla="*/ 0 h 1604962"/>
                  <a:gd name="connsiteX1" fmla="*/ 1162050 w 1185863"/>
                  <a:gd name="connsiteY1" fmla="*/ 114300 h 1604962"/>
                  <a:gd name="connsiteX2" fmla="*/ 1104900 w 1185863"/>
                  <a:gd name="connsiteY2" fmla="*/ 242887 h 1604962"/>
                  <a:gd name="connsiteX3" fmla="*/ 1031081 w 1185863"/>
                  <a:gd name="connsiteY3" fmla="*/ 357187 h 1604962"/>
                  <a:gd name="connsiteX4" fmla="*/ 971550 w 1185863"/>
                  <a:gd name="connsiteY4" fmla="*/ 431006 h 1604962"/>
                  <a:gd name="connsiteX5" fmla="*/ 923925 w 1185863"/>
                  <a:gd name="connsiteY5" fmla="*/ 495300 h 1604962"/>
                  <a:gd name="connsiteX6" fmla="*/ 914400 w 1185863"/>
                  <a:gd name="connsiteY6" fmla="*/ 569119 h 1604962"/>
                  <a:gd name="connsiteX7" fmla="*/ 912019 w 1185863"/>
                  <a:gd name="connsiteY7" fmla="*/ 623887 h 1604962"/>
                  <a:gd name="connsiteX8" fmla="*/ 902494 w 1185863"/>
                  <a:gd name="connsiteY8" fmla="*/ 676275 h 1604962"/>
                  <a:gd name="connsiteX9" fmla="*/ 876300 w 1185863"/>
                  <a:gd name="connsiteY9" fmla="*/ 783431 h 1604962"/>
                  <a:gd name="connsiteX10" fmla="*/ 838200 w 1185863"/>
                  <a:gd name="connsiteY10" fmla="*/ 869156 h 1604962"/>
                  <a:gd name="connsiteX11" fmla="*/ 800100 w 1185863"/>
                  <a:gd name="connsiteY11" fmla="*/ 950119 h 1604962"/>
                  <a:gd name="connsiteX12" fmla="*/ 738188 w 1185863"/>
                  <a:gd name="connsiteY12" fmla="*/ 1040606 h 1604962"/>
                  <a:gd name="connsiteX13" fmla="*/ 685800 w 1185863"/>
                  <a:gd name="connsiteY13" fmla="*/ 1104900 h 1604962"/>
                  <a:gd name="connsiteX14" fmla="*/ 614363 w 1185863"/>
                  <a:gd name="connsiteY14" fmla="*/ 1154906 h 1604962"/>
                  <a:gd name="connsiteX15" fmla="*/ 535781 w 1185863"/>
                  <a:gd name="connsiteY15" fmla="*/ 1190625 h 1604962"/>
                  <a:gd name="connsiteX16" fmla="*/ 502444 w 1185863"/>
                  <a:gd name="connsiteY16" fmla="*/ 1204912 h 1604962"/>
                  <a:gd name="connsiteX17" fmla="*/ 433388 w 1185863"/>
                  <a:gd name="connsiteY17" fmla="*/ 1316831 h 1604962"/>
                  <a:gd name="connsiteX18" fmla="*/ 361950 w 1185863"/>
                  <a:gd name="connsiteY18" fmla="*/ 1400175 h 1604962"/>
                  <a:gd name="connsiteX19" fmla="*/ 295275 w 1185863"/>
                  <a:gd name="connsiteY19" fmla="*/ 1471612 h 1604962"/>
                  <a:gd name="connsiteX20" fmla="*/ 185738 w 1185863"/>
                  <a:gd name="connsiteY20" fmla="*/ 1545431 h 1604962"/>
                  <a:gd name="connsiteX21" fmla="*/ 54769 w 1185863"/>
                  <a:gd name="connsiteY21" fmla="*/ 1590675 h 1604962"/>
                  <a:gd name="connsiteX22" fmla="*/ 0 w 1185863"/>
                  <a:gd name="connsiteY22" fmla="*/ 1604962 h 1604962"/>
                  <a:gd name="connsiteX0" fmla="*/ 1185863 w 1185863"/>
                  <a:gd name="connsiteY0" fmla="*/ 0 h 1604962"/>
                  <a:gd name="connsiteX1" fmla="*/ 1162050 w 1185863"/>
                  <a:gd name="connsiteY1" fmla="*/ 114300 h 1604962"/>
                  <a:gd name="connsiteX2" fmla="*/ 1104900 w 1185863"/>
                  <a:gd name="connsiteY2" fmla="*/ 242887 h 1604962"/>
                  <a:gd name="connsiteX3" fmla="*/ 1031081 w 1185863"/>
                  <a:gd name="connsiteY3" fmla="*/ 357187 h 1604962"/>
                  <a:gd name="connsiteX4" fmla="*/ 971550 w 1185863"/>
                  <a:gd name="connsiteY4" fmla="*/ 431006 h 1604962"/>
                  <a:gd name="connsiteX5" fmla="*/ 923925 w 1185863"/>
                  <a:gd name="connsiteY5" fmla="*/ 495300 h 1604962"/>
                  <a:gd name="connsiteX6" fmla="*/ 914400 w 1185863"/>
                  <a:gd name="connsiteY6" fmla="*/ 569119 h 1604962"/>
                  <a:gd name="connsiteX7" fmla="*/ 912019 w 1185863"/>
                  <a:gd name="connsiteY7" fmla="*/ 623887 h 1604962"/>
                  <a:gd name="connsiteX8" fmla="*/ 902494 w 1185863"/>
                  <a:gd name="connsiteY8" fmla="*/ 676275 h 1604962"/>
                  <a:gd name="connsiteX9" fmla="*/ 876300 w 1185863"/>
                  <a:gd name="connsiteY9" fmla="*/ 783431 h 1604962"/>
                  <a:gd name="connsiteX10" fmla="*/ 838200 w 1185863"/>
                  <a:gd name="connsiteY10" fmla="*/ 869156 h 1604962"/>
                  <a:gd name="connsiteX11" fmla="*/ 800100 w 1185863"/>
                  <a:gd name="connsiteY11" fmla="*/ 950119 h 1604962"/>
                  <a:gd name="connsiteX12" fmla="*/ 738188 w 1185863"/>
                  <a:gd name="connsiteY12" fmla="*/ 1040606 h 1604962"/>
                  <a:gd name="connsiteX13" fmla="*/ 685800 w 1185863"/>
                  <a:gd name="connsiteY13" fmla="*/ 1104900 h 1604962"/>
                  <a:gd name="connsiteX14" fmla="*/ 614363 w 1185863"/>
                  <a:gd name="connsiteY14" fmla="*/ 1154906 h 1604962"/>
                  <a:gd name="connsiteX15" fmla="*/ 535781 w 1185863"/>
                  <a:gd name="connsiteY15" fmla="*/ 1190625 h 1604962"/>
                  <a:gd name="connsiteX16" fmla="*/ 502444 w 1185863"/>
                  <a:gd name="connsiteY16" fmla="*/ 1204912 h 1604962"/>
                  <a:gd name="connsiteX17" fmla="*/ 433388 w 1185863"/>
                  <a:gd name="connsiteY17" fmla="*/ 1316831 h 1604962"/>
                  <a:gd name="connsiteX18" fmla="*/ 361950 w 1185863"/>
                  <a:gd name="connsiteY18" fmla="*/ 1400175 h 1604962"/>
                  <a:gd name="connsiteX19" fmla="*/ 271462 w 1185863"/>
                  <a:gd name="connsiteY19" fmla="*/ 1471612 h 1604962"/>
                  <a:gd name="connsiteX20" fmla="*/ 185738 w 1185863"/>
                  <a:gd name="connsiteY20" fmla="*/ 1545431 h 1604962"/>
                  <a:gd name="connsiteX21" fmla="*/ 54769 w 1185863"/>
                  <a:gd name="connsiteY21" fmla="*/ 1590675 h 1604962"/>
                  <a:gd name="connsiteX22" fmla="*/ 0 w 1185863"/>
                  <a:gd name="connsiteY22" fmla="*/ 1604962 h 1604962"/>
                  <a:gd name="connsiteX0" fmla="*/ 1185863 w 1185863"/>
                  <a:gd name="connsiteY0" fmla="*/ 0 h 1604962"/>
                  <a:gd name="connsiteX1" fmla="*/ 1162050 w 1185863"/>
                  <a:gd name="connsiteY1" fmla="*/ 114300 h 1604962"/>
                  <a:gd name="connsiteX2" fmla="*/ 1104900 w 1185863"/>
                  <a:gd name="connsiteY2" fmla="*/ 242887 h 1604962"/>
                  <a:gd name="connsiteX3" fmla="*/ 1031081 w 1185863"/>
                  <a:gd name="connsiteY3" fmla="*/ 357187 h 1604962"/>
                  <a:gd name="connsiteX4" fmla="*/ 971550 w 1185863"/>
                  <a:gd name="connsiteY4" fmla="*/ 431006 h 1604962"/>
                  <a:gd name="connsiteX5" fmla="*/ 923925 w 1185863"/>
                  <a:gd name="connsiteY5" fmla="*/ 495300 h 1604962"/>
                  <a:gd name="connsiteX6" fmla="*/ 914400 w 1185863"/>
                  <a:gd name="connsiteY6" fmla="*/ 569119 h 1604962"/>
                  <a:gd name="connsiteX7" fmla="*/ 912019 w 1185863"/>
                  <a:gd name="connsiteY7" fmla="*/ 623887 h 1604962"/>
                  <a:gd name="connsiteX8" fmla="*/ 902494 w 1185863"/>
                  <a:gd name="connsiteY8" fmla="*/ 676275 h 1604962"/>
                  <a:gd name="connsiteX9" fmla="*/ 876300 w 1185863"/>
                  <a:gd name="connsiteY9" fmla="*/ 783431 h 1604962"/>
                  <a:gd name="connsiteX10" fmla="*/ 838200 w 1185863"/>
                  <a:gd name="connsiteY10" fmla="*/ 869156 h 1604962"/>
                  <a:gd name="connsiteX11" fmla="*/ 800100 w 1185863"/>
                  <a:gd name="connsiteY11" fmla="*/ 950119 h 1604962"/>
                  <a:gd name="connsiteX12" fmla="*/ 738188 w 1185863"/>
                  <a:gd name="connsiteY12" fmla="*/ 1040606 h 1604962"/>
                  <a:gd name="connsiteX13" fmla="*/ 685800 w 1185863"/>
                  <a:gd name="connsiteY13" fmla="*/ 1104900 h 1604962"/>
                  <a:gd name="connsiteX14" fmla="*/ 614363 w 1185863"/>
                  <a:gd name="connsiteY14" fmla="*/ 1154906 h 1604962"/>
                  <a:gd name="connsiteX15" fmla="*/ 535781 w 1185863"/>
                  <a:gd name="connsiteY15" fmla="*/ 1190625 h 1604962"/>
                  <a:gd name="connsiteX16" fmla="*/ 502444 w 1185863"/>
                  <a:gd name="connsiteY16" fmla="*/ 1204912 h 1604962"/>
                  <a:gd name="connsiteX17" fmla="*/ 433388 w 1185863"/>
                  <a:gd name="connsiteY17" fmla="*/ 1316831 h 1604962"/>
                  <a:gd name="connsiteX18" fmla="*/ 361950 w 1185863"/>
                  <a:gd name="connsiteY18" fmla="*/ 1400175 h 1604962"/>
                  <a:gd name="connsiteX19" fmla="*/ 271462 w 1185863"/>
                  <a:gd name="connsiteY19" fmla="*/ 1471612 h 1604962"/>
                  <a:gd name="connsiteX20" fmla="*/ 180975 w 1185863"/>
                  <a:gd name="connsiteY20" fmla="*/ 1535906 h 1604962"/>
                  <a:gd name="connsiteX21" fmla="*/ 54769 w 1185863"/>
                  <a:gd name="connsiteY21" fmla="*/ 1590675 h 1604962"/>
                  <a:gd name="connsiteX22" fmla="*/ 0 w 1185863"/>
                  <a:gd name="connsiteY22" fmla="*/ 1604962 h 1604962"/>
                  <a:gd name="connsiteX0" fmla="*/ 1185863 w 1185863"/>
                  <a:gd name="connsiteY0" fmla="*/ 0 h 1633537"/>
                  <a:gd name="connsiteX1" fmla="*/ 1162050 w 1185863"/>
                  <a:gd name="connsiteY1" fmla="*/ 142875 h 1633537"/>
                  <a:gd name="connsiteX2" fmla="*/ 1104900 w 1185863"/>
                  <a:gd name="connsiteY2" fmla="*/ 271462 h 1633537"/>
                  <a:gd name="connsiteX3" fmla="*/ 1031081 w 1185863"/>
                  <a:gd name="connsiteY3" fmla="*/ 385762 h 1633537"/>
                  <a:gd name="connsiteX4" fmla="*/ 971550 w 1185863"/>
                  <a:gd name="connsiteY4" fmla="*/ 459581 h 1633537"/>
                  <a:gd name="connsiteX5" fmla="*/ 923925 w 1185863"/>
                  <a:gd name="connsiteY5" fmla="*/ 523875 h 1633537"/>
                  <a:gd name="connsiteX6" fmla="*/ 914400 w 1185863"/>
                  <a:gd name="connsiteY6" fmla="*/ 597694 h 1633537"/>
                  <a:gd name="connsiteX7" fmla="*/ 912019 w 1185863"/>
                  <a:gd name="connsiteY7" fmla="*/ 652462 h 1633537"/>
                  <a:gd name="connsiteX8" fmla="*/ 902494 w 1185863"/>
                  <a:gd name="connsiteY8" fmla="*/ 704850 h 1633537"/>
                  <a:gd name="connsiteX9" fmla="*/ 876300 w 1185863"/>
                  <a:gd name="connsiteY9" fmla="*/ 812006 h 1633537"/>
                  <a:gd name="connsiteX10" fmla="*/ 838200 w 1185863"/>
                  <a:gd name="connsiteY10" fmla="*/ 897731 h 1633537"/>
                  <a:gd name="connsiteX11" fmla="*/ 800100 w 1185863"/>
                  <a:gd name="connsiteY11" fmla="*/ 978694 h 1633537"/>
                  <a:gd name="connsiteX12" fmla="*/ 738188 w 1185863"/>
                  <a:gd name="connsiteY12" fmla="*/ 1069181 h 1633537"/>
                  <a:gd name="connsiteX13" fmla="*/ 685800 w 1185863"/>
                  <a:gd name="connsiteY13" fmla="*/ 1133475 h 1633537"/>
                  <a:gd name="connsiteX14" fmla="*/ 614363 w 1185863"/>
                  <a:gd name="connsiteY14" fmla="*/ 1183481 h 1633537"/>
                  <a:gd name="connsiteX15" fmla="*/ 535781 w 1185863"/>
                  <a:gd name="connsiteY15" fmla="*/ 1219200 h 1633537"/>
                  <a:gd name="connsiteX16" fmla="*/ 502444 w 1185863"/>
                  <a:gd name="connsiteY16" fmla="*/ 1233487 h 1633537"/>
                  <a:gd name="connsiteX17" fmla="*/ 433388 w 1185863"/>
                  <a:gd name="connsiteY17" fmla="*/ 1345406 h 1633537"/>
                  <a:gd name="connsiteX18" fmla="*/ 361950 w 1185863"/>
                  <a:gd name="connsiteY18" fmla="*/ 1428750 h 1633537"/>
                  <a:gd name="connsiteX19" fmla="*/ 271462 w 1185863"/>
                  <a:gd name="connsiteY19" fmla="*/ 1500187 h 1633537"/>
                  <a:gd name="connsiteX20" fmla="*/ 180975 w 1185863"/>
                  <a:gd name="connsiteY20" fmla="*/ 1564481 h 1633537"/>
                  <a:gd name="connsiteX21" fmla="*/ 54769 w 1185863"/>
                  <a:gd name="connsiteY21" fmla="*/ 1619250 h 1633537"/>
                  <a:gd name="connsiteX22" fmla="*/ 0 w 1185863"/>
                  <a:gd name="connsiteY22" fmla="*/ 1633537 h 163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185863" h="1633537">
                    <a:moveTo>
                      <a:pt x="1185863" y="0"/>
                    </a:moveTo>
                    <a:cubicBezTo>
                      <a:pt x="1180703" y="36909"/>
                      <a:pt x="1175544" y="97631"/>
                      <a:pt x="1162050" y="142875"/>
                    </a:cubicBezTo>
                    <a:cubicBezTo>
                      <a:pt x="1148556" y="188119"/>
                      <a:pt x="1126728" y="230981"/>
                      <a:pt x="1104900" y="271462"/>
                    </a:cubicBezTo>
                    <a:cubicBezTo>
                      <a:pt x="1083072" y="311943"/>
                      <a:pt x="1053306" y="354409"/>
                      <a:pt x="1031081" y="385762"/>
                    </a:cubicBezTo>
                    <a:cubicBezTo>
                      <a:pt x="1008856" y="417115"/>
                      <a:pt x="989409" y="436562"/>
                      <a:pt x="971550" y="459581"/>
                    </a:cubicBezTo>
                    <a:cubicBezTo>
                      <a:pt x="953691" y="482600"/>
                      <a:pt x="933450" y="500856"/>
                      <a:pt x="923925" y="523875"/>
                    </a:cubicBezTo>
                    <a:cubicBezTo>
                      <a:pt x="914400" y="546894"/>
                      <a:pt x="916384" y="576263"/>
                      <a:pt x="914400" y="597694"/>
                    </a:cubicBezTo>
                    <a:cubicBezTo>
                      <a:pt x="912416" y="619125"/>
                      <a:pt x="914003" y="634603"/>
                      <a:pt x="912019" y="652462"/>
                    </a:cubicBezTo>
                    <a:cubicBezTo>
                      <a:pt x="910035" y="670321"/>
                      <a:pt x="908447" y="678259"/>
                      <a:pt x="902494" y="704850"/>
                    </a:cubicBezTo>
                    <a:cubicBezTo>
                      <a:pt x="896541" y="731441"/>
                      <a:pt x="887016" y="779859"/>
                      <a:pt x="876300" y="812006"/>
                    </a:cubicBezTo>
                    <a:cubicBezTo>
                      <a:pt x="865584" y="844153"/>
                      <a:pt x="850900" y="869950"/>
                      <a:pt x="838200" y="897731"/>
                    </a:cubicBezTo>
                    <a:cubicBezTo>
                      <a:pt x="825500" y="925512"/>
                      <a:pt x="816769" y="950119"/>
                      <a:pt x="800100" y="978694"/>
                    </a:cubicBezTo>
                    <a:cubicBezTo>
                      <a:pt x="783431" y="1007269"/>
                      <a:pt x="757238" y="1043384"/>
                      <a:pt x="738188" y="1069181"/>
                    </a:cubicBezTo>
                    <a:cubicBezTo>
                      <a:pt x="719138" y="1094978"/>
                      <a:pt x="706437" y="1114425"/>
                      <a:pt x="685800" y="1133475"/>
                    </a:cubicBezTo>
                    <a:cubicBezTo>
                      <a:pt x="665163" y="1152525"/>
                      <a:pt x="639366" y="1169194"/>
                      <a:pt x="614363" y="1183481"/>
                    </a:cubicBezTo>
                    <a:cubicBezTo>
                      <a:pt x="589360" y="1197768"/>
                      <a:pt x="554434" y="1210866"/>
                      <a:pt x="535781" y="1219200"/>
                    </a:cubicBezTo>
                    <a:cubicBezTo>
                      <a:pt x="517128" y="1227534"/>
                      <a:pt x="519509" y="1212453"/>
                      <a:pt x="502444" y="1233487"/>
                    </a:cubicBezTo>
                    <a:cubicBezTo>
                      <a:pt x="485379" y="1254521"/>
                      <a:pt x="456804" y="1312862"/>
                      <a:pt x="433388" y="1345406"/>
                    </a:cubicBezTo>
                    <a:cubicBezTo>
                      <a:pt x="409972" y="1377950"/>
                      <a:pt x="388938" y="1402953"/>
                      <a:pt x="361950" y="1428750"/>
                    </a:cubicBezTo>
                    <a:cubicBezTo>
                      <a:pt x="334962" y="1454547"/>
                      <a:pt x="301624" y="1477565"/>
                      <a:pt x="271462" y="1500187"/>
                    </a:cubicBezTo>
                    <a:cubicBezTo>
                      <a:pt x="241300" y="1522809"/>
                      <a:pt x="217091" y="1544637"/>
                      <a:pt x="180975" y="1564481"/>
                    </a:cubicBezTo>
                    <a:cubicBezTo>
                      <a:pt x="144859" y="1584325"/>
                      <a:pt x="84931" y="1607741"/>
                      <a:pt x="54769" y="1619250"/>
                    </a:cubicBezTo>
                    <a:cubicBezTo>
                      <a:pt x="24607" y="1630759"/>
                      <a:pt x="11906" y="1631354"/>
                      <a:pt x="0" y="1633537"/>
                    </a:cubicBez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3502819" y="3376613"/>
                <a:ext cx="1754981" cy="1065609"/>
              </a:xfrm>
              <a:custGeom>
                <a:avLst/>
                <a:gdLst>
                  <a:gd name="connsiteX0" fmla="*/ 0 w 1754981"/>
                  <a:gd name="connsiteY0" fmla="*/ 0 h 1065609"/>
                  <a:gd name="connsiteX1" fmla="*/ 9525 w 1754981"/>
                  <a:gd name="connsiteY1" fmla="*/ 88106 h 1065609"/>
                  <a:gd name="connsiteX2" fmla="*/ 23812 w 1754981"/>
                  <a:gd name="connsiteY2" fmla="*/ 157162 h 1065609"/>
                  <a:gd name="connsiteX3" fmla="*/ 52387 w 1754981"/>
                  <a:gd name="connsiteY3" fmla="*/ 235743 h 1065609"/>
                  <a:gd name="connsiteX4" fmla="*/ 109537 w 1754981"/>
                  <a:gd name="connsiteY4" fmla="*/ 311943 h 1065609"/>
                  <a:gd name="connsiteX5" fmla="*/ 166687 w 1754981"/>
                  <a:gd name="connsiteY5" fmla="*/ 383381 h 1065609"/>
                  <a:gd name="connsiteX6" fmla="*/ 209550 w 1754981"/>
                  <a:gd name="connsiteY6" fmla="*/ 433387 h 1065609"/>
                  <a:gd name="connsiteX7" fmla="*/ 226219 w 1754981"/>
                  <a:gd name="connsiteY7" fmla="*/ 461962 h 1065609"/>
                  <a:gd name="connsiteX8" fmla="*/ 247650 w 1754981"/>
                  <a:gd name="connsiteY8" fmla="*/ 557212 h 1065609"/>
                  <a:gd name="connsiteX9" fmla="*/ 254794 w 1754981"/>
                  <a:gd name="connsiteY9" fmla="*/ 645318 h 1065609"/>
                  <a:gd name="connsiteX10" fmla="*/ 264319 w 1754981"/>
                  <a:gd name="connsiteY10" fmla="*/ 704850 h 1065609"/>
                  <a:gd name="connsiteX11" fmla="*/ 290512 w 1754981"/>
                  <a:gd name="connsiteY11" fmla="*/ 766762 h 1065609"/>
                  <a:gd name="connsiteX12" fmla="*/ 335756 w 1754981"/>
                  <a:gd name="connsiteY12" fmla="*/ 835818 h 1065609"/>
                  <a:gd name="connsiteX13" fmla="*/ 414337 w 1754981"/>
                  <a:gd name="connsiteY13" fmla="*/ 897731 h 1065609"/>
                  <a:gd name="connsiteX14" fmla="*/ 511969 w 1754981"/>
                  <a:gd name="connsiteY14" fmla="*/ 954881 h 1065609"/>
                  <a:gd name="connsiteX15" fmla="*/ 626269 w 1754981"/>
                  <a:gd name="connsiteY15" fmla="*/ 1004887 h 1065609"/>
                  <a:gd name="connsiteX16" fmla="*/ 733425 w 1754981"/>
                  <a:gd name="connsiteY16" fmla="*/ 1035843 h 1065609"/>
                  <a:gd name="connsiteX17" fmla="*/ 833437 w 1754981"/>
                  <a:gd name="connsiteY17" fmla="*/ 1050131 h 1065609"/>
                  <a:gd name="connsiteX18" fmla="*/ 966787 w 1754981"/>
                  <a:gd name="connsiteY18" fmla="*/ 1064418 h 1065609"/>
                  <a:gd name="connsiteX19" fmla="*/ 1071562 w 1754981"/>
                  <a:gd name="connsiteY19" fmla="*/ 1057275 h 1065609"/>
                  <a:gd name="connsiteX20" fmla="*/ 1183481 w 1754981"/>
                  <a:gd name="connsiteY20" fmla="*/ 1038225 h 1065609"/>
                  <a:gd name="connsiteX21" fmla="*/ 1278731 w 1754981"/>
                  <a:gd name="connsiteY21" fmla="*/ 1014412 h 1065609"/>
                  <a:gd name="connsiteX22" fmla="*/ 1371600 w 1754981"/>
                  <a:gd name="connsiteY22" fmla="*/ 966787 h 1065609"/>
                  <a:gd name="connsiteX23" fmla="*/ 1459706 w 1754981"/>
                  <a:gd name="connsiteY23" fmla="*/ 900112 h 1065609"/>
                  <a:gd name="connsiteX24" fmla="*/ 1531144 w 1754981"/>
                  <a:gd name="connsiteY24" fmla="*/ 816768 h 1065609"/>
                  <a:gd name="connsiteX25" fmla="*/ 1581150 w 1754981"/>
                  <a:gd name="connsiteY25" fmla="*/ 728662 h 1065609"/>
                  <a:gd name="connsiteX26" fmla="*/ 1616869 w 1754981"/>
                  <a:gd name="connsiteY26" fmla="*/ 652462 h 1065609"/>
                  <a:gd name="connsiteX27" fmla="*/ 1624012 w 1754981"/>
                  <a:gd name="connsiteY27" fmla="*/ 588168 h 1065609"/>
                  <a:gd name="connsiteX28" fmla="*/ 1635919 w 1754981"/>
                  <a:gd name="connsiteY28" fmla="*/ 466725 h 1065609"/>
                  <a:gd name="connsiteX29" fmla="*/ 1650206 w 1754981"/>
                  <a:gd name="connsiteY29" fmla="*/ 440531 h 1065609"/>
                  <a:gd name="connsiteX30" fmla="*/ 1688306 w 1754981"/>
                  <a:gd name="connsiteY30" fmla="*/ 388143 h 1065609"/>
                  <a:gd name="connsiteX31" fmla="*/ 1754981 w 1754981"/>
                  <a:gd name="connsiteY31" fmla="*/ 316706 h 1065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754981" h="1065609">
                    <a:moveTo>
                      <a:pt x="0" y="0"/>
                    </a:moveTo>
                    <a:cubicBezTo>
                      <a:pt x="2778" y="30956"/>
                      <a:pt x="5556" y="61912"/>
                      <a:pt x="9525" y="88106"/>
                    </a:cubicBezTo>
                    <a:cubicBezTo>
                      <a:pt x="13494" y="114300"/>
                      <a:pt x="16668" y="132556"/>
                      <a:pt x="23812" y="157162"/>
                    </a:cubicBezTo>
                    <a:cubicBezTo>
                      <a:pt x="30956" y="181768"/>
                      <a:pt x="38100" y="209946"/>
                      <a:pt x="52387" y="235743"/>
                    </a:cubicBezTo>
                    <a:cubicBezTo>
                      <a:pt x="66674" y="261540"/>
                      <a:pt x="90487" y="287337"/>
                      <a:pt x="109537" y="311943"/>
                    </a:cubicBezTo>
                    <a:cubicBezTo>
                      <a:pt x="128587" y="336549"/>
                      <a:pt x="150018" y="363140"/>
                      <a:pt x="166687" y="383381"/>
                    </a:cubicBezTo>
                    <a:cubicBezTo>
                      <a:pt x="183356" y="403622"/>
                      <a:pt x="199628" y="420290"/>
                      <a:pt x="209550" y="433387"/>
                    </a:cubicBezTo>
                    <a:cubicBezTo>
                      <a:pt x="219472" y="446484"/>
                      <a:pt x="219869" y="441325"/>
                      <a:pt x="226219" y="461962"/>
                    </a:cubicBezTo>
                    <a:cubicBezTo>
                      <a:pt x="232569" y="482599"/>
                      <a:pt x="242888" y="526653"/>
                      <a:pt x="247650" y="557212"/>
                    </a:cubicBezTo>
                    <a:cubicBezTo>
                      <a:pt x="252413" y="587771"/>
                      <a:pt x="252016" y="620712"/>
                      <a:pt x="254794" y="645318"/>
                    </a:cubicBezTo>
                    <a:cubicBezTo>
                      <a:pt x="257572" y="669924"/>
                      <a:pt x="258366" y="684609"/>
                      <a:pt x="264319" y="704850"/>
                    </a:cubicBezTo>
                    <a:cubicBezTo>
                      <a:pt x="270272" y="725091"/>
                      <a:pt x="278606" y="744934"/>
                      <a:pt x="290512" y="766762"/>
                    </a:cubicBezTo>
                    <a:cubicBezTo>
                      <a:pt x="302418" y="788590"/>
                      <a:pt x="315119" y="813990"/>
                      <a:pt x="335756" y="835818"/>
                    </a:cubicBezTo>
                    <a:cubicBezTo>
                      <a:pt x="356393" y="857646"/>
                      <a:pt x="384968" y="877887"/>
                      <a:pt x="414337" y="897731"/>
                    </a:cubicBezTo>
                    <a:cubicBezTo>
                      <a:pt x="443706" y="917575"/>
                      <a:pt x="476647" y="937022"/>
                      <a:pt x="511969" y="954881"/>
                    </a:cubicBezTo>
                    <a:cubicBezTo>
                      <a:pt x="547291" y="972740"/>
                      <a:pt x="589360" y="991393"/>
                      <a:pt x="626269" y="1004887"/>
                    </a:cubicBezTo>
                    <a:cubicBezTo>
                      <a:pt x="663178" y="1018381"/>
                      <a:pt x="698897" y="1028302"/>
                      <a:pt x="733425" y="1035843"/>
                    </a:cubicBezTo>
                    <a:cubicBezTo>
                      <a:pt x="767953" y="1043384"/>
                      <a:pt x="794543" y="1045369"/>
                      <a:pt x="833437" y="1050131"/>
                    </a:cubicBezTo>
                    <a:cubicBezTo>
                      <a:pt x="872331" y="1054893"/>
                      <a:pt x="927100" y="1063227"/>
                      <a:pt x="966787" y="1064418"/>
                    </a:cubicBezTo>
                    <a:cubicBezTo>
                      <a:pt x="1006474" y="1065609"/>
                      <a:pt x="1035446" y="1061640"/>
                      <a:pt x="1071562" y="1057275"/>
                    </a:cubicBezTo>
                    <a:cubicBezTo>
                      <a:pt x="1107678" y="1052910"/>
                      <a:pt x="1148953" y="1045369"/>
                      <a:pt x="1183481" y="1038225"/>
                    </a:cubicBezTo>
                    <a:cubicBezTo>
                      <a:pt x="1218009" y="1031081"/>
                      <a:pt x="1247378" y="1026318"/>
                      <a:pt x="1278731" y="1014412"/>
                    </a:cubicBezTo>
                    <a:cubicBezTo>
                      <a:pt x="1310084" y="1002506"/>
                      <a:pt x="1341438" y="985837"/>
                      <a:pt x="1371600" y="966787"/>
                    </a:cubicBezTo>
                    <a:cubicBezTo>
                      <a:pt x="1401763" y="947737"/>
                      <a:pt x="1433115" y="925115"/>
                      <a:pt x="1459706" y="900112"/>
                    </a:cubicBezTo>
                    <a:cubicBezTo>
                      <a:pt x="1486297" y="875109"/>
                      <a:pt x="1510903" y="845343"/>
                      <a:pt x="1531144" y="816768"/>
                    </a:cubicBezTo>
                    <a:cubicBezTo>
                      <a:pt x="1551385" y="788193"/>
                      <a:pt x="1566863" y="756046"/>
                      <a:pt x="1581150" y="728662"/>
                    </a:cubicBezTo>
                    <a:cubicBezTo>
                      <a:pt x="1595437" y="701278"/>
                      <a:pt x="1609725" y="675878"/>
                      <a:pt x="1616869" y="652462"/>
                    </a:cubicBezTo>
                    <a:cubicBezTo>
                      <a:pt x="1624013" y="629046"/>
                      <a:pt x="1620837" y="619124"/>
                      <a:pt x="1624012" y="588168"/>
                    </a:cubicBezTo>
                    <a:cubicBezTo>
                      <a:pt x="1627187" y="557212"/>
                      <a:pt x="1631553" y="491331"/>
                      <a:pt x="1635919" y="466725"/>
                    </a:cubicBezTo>
                    <a:cubicBezTo>
                      <a:pt x="1640285" y="442119"/>
                      <a:pt x="1641475" y="453628"/>
                      <a:pt x="1650206" y="440531"/>
                    </a:cubicBezTo>
                    <a:cubicBezTo>
                      <a:pt x="1658937" y="427434"/>
                      <a:pt x="1670844" y="408780"/>
                      <a:pt x="1688306" y="388143"/>
                    </a:cubicBezTo>
                    <a:cubicBezTo>
                      <a:pt x="1705768" y="367506"/>
                      <a:pt x="1730374" y="342106"/>
                      <a:pt x="1754981" y="316706"/>
                    </a:cubicBez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  <p:sp>
            <p:nvSpPr>
              <p:cNvPr id="72" name="Freeform 71"/>
              <p:cNvSpPr/>
              <p:nvPr/>
            </p:nvSpPr>
            <p:spPr>
              <a:xfrm>
                <a:off x="4033838" y="3450431"/>
                <a:ext cx="1138237" cy="332185"/>
              </a:xfrm>
              <a:custGeom>
                <a:avLst/>
                <a:gdLst>
                  <a:gd name="connsiteX0" fmla="*/ 0 w 1138237"/>
                  <a:gd name="connsiteY0" fmla="*/ 0 h 332185"/>
                  <a:gd name="connsiteX1" fmla="*/ 33337 w 1138237"/>
                  <a:gd name="connsiteY1" fmla="*/ 92869 h 332185"/>
                  <a:gd name="connsiteX2" fmla="*/ 88106 w 1138237"/>
                  <a:gd name="connsiteY2" fmla="*/ 157163 h 332185"/>
                  <a:gd name="connsiteX3" fmla="*/ 176212 w 1138237"/>
                  <a:gd name="connsiteY3" fmla="*/ 219075 h 332185"/>
                  <a:gd name="connsiteX4" fmla="*/ 292893 w 1138237"/>
                  <a:gd name="connsiteY4" fmla="*/ 273844 h 332185"/>
                  <a:gd name="connsiteX5" fmla="*/ 390525 w 1138237"/>
                  <a:gd name="connsiteY5" fmla="*/ 304800 h 332185"/>
                  <a:gd name="connsiteX6" fmla="*/ 509587 w 1138237"/>
                  <a:gd name="connsiteY6" fmla="*/ 326232 h 332185"/>
                  <a:gd name="connsiteX7" fmla="*/ 657225 w 1138237"/>
                  <a:gd name="connsiteY7" fmla="*/ 330994 h 332185"/>
                  <a:gd name="connsiteX8" fmla="*/ 807243 w 1138237"/>
                  <a:gd name="connsiteY8" fmla="*/ 319088 h 332185"/>
                  <a:gd name="connsiteX9" fmla="*/ 928687 w 1138237"/>
                  <a:gd name="connsiteY9" fmla="*/ 307182 h 332185"/>
                  <a:gd name="connsiteX10" fmla="*/ 1012031 w 1138237"/>
                  <a:gd name="connsiteY10" fmla="*/ 292894 h 332185"/>
                  <a:gd name="connsiteX11" fmla="*/ 1138237 w 1138237"/>
                  <a:gd name="connsiteY11" fmla="*/ 254794 h 332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8237" h="332185">
                    <a:moveTo>
                      <a:pt x="0" y="0"/>
                    </a:moveTo>
                    <a:cubicBezTo>
                      <a:pt x="9326" y="33337"/>
                      <a:pt x="18653" y="66675"/>
                      <a:pt x="33337" y="92869"/>
                    </a:cubicBezTo>
                    <a:cubicBezTo>
                      <a:pt x="48021" y="119063"/>
                      <a:pt x="64294" y="136129"/>
                      <a:pt x="88106" y="157163"/>
                    </a:cubicBezTo>
                    <a:cubicBezTo>
                      <a:pt x="111918" y="178197"/>
                      <a:pt x="142081" y="199628"/>
                      <a:pt x="176212" y="219075"/>
                    </a:cubicBezTo>
                    <a:cubicBezTo>
                      <a:pt x="210343" y="238522"/>
                      <a:pt x="257174" y="259557"/>
                      <a:pt x="292893" y="273844"/>
                    </a:cubicBezTo>
                    <a:cubicBezTo>
                      <a:pt x="328612" y="288131"/>
                      <a:pt x="354409" y="296069"/>
                      <a:pt x="390525" y="304800"/>
                    </a:cubicBezTo>
                    <a:cubicBezTo>
                      <a:pt x="426641" y="313531"/>
                      <a:pt x="465137" y="321866"/>
                      <a:pt x="509587" y="326232"/>
                    </a:cubicBezTo>
                    <a:cubicBezTo>
                      <a:pt x="554037" y="330598"/>
                      <a:pt x="607616" y="332185"/>
                      <a:pt x="657225" y="330994"/>
                    </a:cubicBezTo>
                    <a:cubicBezTo>
                      <a:pt x="706834" y="329803"/>
                      <a:pt x="761999" y="323057"/>
                      <a:pt x="807243" y="319088"/>
                    </a:cubicBezTo>
                    <a:cubicBezTo>
                      <a:pt x="852487" y="315119"/>
                      <a:pt x="894556" y="311548"/>
                      <a:pt x="928687" y="307182"/>
                    </a:cubicBezTo>
                    <a:cubicBezTo>
                      <a:pt x="962818" y="302816"/>
                      <a:pt x="977106" y="301625"/>
                      <a:pt x="1012031" y="292894"/>
                    </a:cubicBezTo>
                    <a:cubicBezTo>
                      <a:pt x="1046956" y="284163"/>
                      <a:pt x="1092596" y="269478"/>
                      <a:pt x="1138237" y="254794"/>
                    </a:cubicBez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4564856" y="3543300"/>
                <a:ext cx="683419" cy="157957"/>
              </a:xfrm>
              <a:custGeom>
                <a:avLst/>
                <a:gdLst>
                  <a:gd name="connsiteX0" fmla="*/ 0 w 683419"/>
                  <a:gd name="connsiteY0" fmla="*/ 0 h 157957"/>
                  <a:gd name="connsiteX1" fmla="*/ 61913 w 683419"/>
                  <a:gd name="connsiteY1" fmla="*/ 88106 h 157957"/>
                  <a:gd name="connsiteX2" fmla="*/ 154782 w 683419"/>
                  <a:gd name="connsiteY2" fmla="*/ 140494 h 157957"/>
                  <a:gd name="connsiteX3" fmla="*/ 285750 w 683419"/>
                  <a:gd name="connsiteY3" fmla="*/ 157163 h 157957"/>
                  <a:gd name="connsiteX4" fmla="*/ 431007 w 683419"/>
                  <a:gd name="connsiteY4" fmla="*/ 145256 h 157957"/>
                  <a:gd name="connsiteX5" fmla="*/ 538163 w 683419"/>
                  <a:gd name="connsiteY5" fmla="*/ 119063 h 157957"/>
                  <a:gd name="connsiteX6" fmla="*/ 683419 w 683419"/>
                  <a:gd name="connsiteY6" fmla="*/ 85725 h 157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419" h="157957">
                    <a:moveTo>
                      <a:pt x="0" y="0"/>
                    </a:moveTo>
                    <a:cubicBezTo>
                      <a:pt x="18058" y="32345"/>
                      <a:pt x="36116" y="64690"/>
                      <a:pt x="61913" y="88106"/>
                    </a:cubicBezTo>
                    <a:cubicBezTo>
                      <a:pt x="87710" y="111522"/>
                      <a:pt x="117476" y="128985"/>
                      <a:pt x="154782" y="140494"/>
                    </a:cubicBezTo>
                    <a:cubicBezTo>
                      <a:pt x="192088" y="152004"/>
                      <a:pt x="239713" y="156369"/>
                      <a:pt x="285750" y="157163"/>
                    </a:cubicBezTo>
                    <a:cubicBezTo>
                      <a:pt x="331787" y="157957"/>
                      <a:pt x="388938" y="151606"/>
                      <a:pt x="431007" y="145256"/>
                    </a:cubicBezTo>
                    <a:cubicBezTo>
                      <a:pt x="473076" y="138906"/>
                      <a:pt x="538163" y="119063"/>
                      <a:pt x="538163" y="119063"/>
                    </a:cubicBezTo>
                    <a:lnTo>
                      <a:pt x="683419" y="85725"/>
                    </a:ln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5374878" y="3701257"/>
                <a:ext cx="568722" cy="1118393"/>
              </a:xfrm>
              <a:custGeom>
                <a:avLst/>
                <a:gdLst>
                  <a:gd name="connsiteX0" fmla="*/ 552450 w 552450"/>
                  <a:gd name="connsiteY0" fmla="*/ 1131094 h 1131094"/>
                  <a:gd name="connsiteX1" fmla="*/ 411956 w 552450"/>
                  <a:gd name="connsiteY1" fmla="*/ 1071563 h 1131094"/>
                  <a:gd name="connsiteX2" fmla="*/ 316706 w 552450"/>
                  <a:gd name="connsiteY2" fmla="*/ 983457 h 1131094"/>
                  <a:gd name="connsiteX3" fmla="*/ 269081 w 552450"/>
                  <a:gd name="connsiteY3" fmla="*/ 859632 h 1131094"/>
                  <a:gd name="connsiteX4" fmla="*/ 219075 w 552450"/>
                  <a:gd name="connsiteY4" fmla="*/ 812007 h 1131094"/>
                  <a:gd name="connsiteX5" fmla="*/ 169069 w 552450"/>
                  <a:gd name="connsiteY5" fmla="*/ 728663 h 1131094"/>
                  <a:gd name="connsiteX6" fmla="*/ 116681 w 552450"/>
                  <a:gd name="connsiteY6" fmla="*/ 561975 h 1131094"/>
                  <a:gd name="connsiteX7" fmla="*/ 69056 w 552450"/>
                  <a:gd name="connsiteY7" fmla="*/ 447675 h 1131094"/>
                  <a:gd name="connsiteX8" fmla="*/ 42863 w 552450"/>
                  <a:gd name="connsiteY8" fmla="*/ 314325 h 1131094"/>
                  <a:gd name="connsiteX9" fmla="*/ 33338 w 552450"/>
                  <a:gd name="connsiteY9" fmla="*/ 195263 h 1131094"/>
                  <a:gd name="connsiteX10" fmla="*/ 40481 w 552450"/>
                  <a:gd name="connsiteY10" fmla="*/ 138113 h 1131094"/>
                  <a:gd name="connsiteX11" fmla="*/ 40481 w 552450"/>
                  <a:gd name="connsiteY11" fmla="*/ 114300 h 1131094"/>
                  <a:gd name="connsiteX12" fmla="*/ 0 w 552450"/>
                  <a:gd name="connsiteY12" fmla="*/ 0 h 1131094"/>
                  <a:gd name="connsiteX0" fmla="*/ 552450 w 552450"/>
                  <a:gd name="connsiteY0" fmla="*/ 1131094 h 1131094"/>
                  <a:gd name="connsiteX1" fmla="*/ 411956 w 552450"/>
                  <a:gd name="connsiteY1" fmla="*/ 1071563 h 1131094"/>
                  <a:gd name="connsiteX2" fmla="*/ 316706 w 552450"/>
                  <a:gd name="connsiteY2" fmla="*/ 983457 h 1131094"/>
                  <a:gd name="connsiteX3" fmla="*/ 269081 w 552450"/>
                  <a:gd name="connsiteY3" fmla="*/ 859632 h 1131094"/>
                  <a:gd name="connsiteX4" fmla="*/ 219075 w 552450"/>
                  <a:gd name="connsiteY4" fmla="*/ 812007 h 1131094"/>
                  <a:gd name="connsiteX5" fmla="*/ 202406 w 552450"/>
                  <a:gd name="connsiteY5" fmla="*/ 734616 h 1131094"/>
                  <a:gd name="connsiteX6" fmla="*/ 116681 w 552450"/>
                  <a:gd name="connsiteY6" fmla="*/ 561975 h 1131094"/>
                  <a:gd name="connsiteX7" fmla="*/ 69056 w 552450"/>
                  <a:gd name="connsiteY7" fmla="*/ 447675 h 1131094"/>
                  <a:gd name="connsiteX8" fmla="*/ 42863 w 552450"/>
                  <a:gd name="connsiteY8" fmla="*/ 314325 h 1131094"/>
                  <a:gd name="connsiteX9" fmla="*/ 33338 w 552450"/>
                  <a:gd name="connsiteY9" fmla="*/ 195263 h 1131094"/>
                  <a:gd name="connsiteX10" fmla="*/ 40481 w 552450"/>
                  <a:gd name="connsiteY10" fmla="*/ 138113 h 1131094"/>
                  <a:gd name="connsiteX11" fmla="*/ 40481 w 552450"/>
                  <a:gd name="connsiteY11" fmla="*/ 114300 h 1131094"/>
                  <a:gd name="connsiteX12" fmla="*/ 0 w 552450"/>
                  <a:gd name="connsiteY12" fmla="*/ 0 h 1131094"/>
                  <a:gd name="connsiteX0" fmla="*/ 552450 w 552450"/>
                  <a:gd name="connsiteY0" fmla="*/ 1131094 h 1131094"/>
                  <a:gd name="connsiteX1" fmla="*/ 411956 w 552450"/>
                  <a:gd name="connsiteY1" fmla="*/ 1071563 h 1131094"/>
                  <a:gd name="connsiteX2" fmla="*/ 316706 w 552450"/>
                  <a:gd name="connsiteY2" fmla="*/ 983457 h 1131094"/>
                  <a:gd name="connsiteX3" fmla="*/ 269081 w 552450"/>
                  <a:gd name="connsiteY3" fmla="*/ 859632 h 1131094"/>
                  <a:gd name="connsiteX4" fmla="*/ 273843 w 552450"/>
                  <a:gd name="connsiteY4" fmla="*/ 814388 h 1131094"/>
                  <a:gd name="connsiteX5" fmla="*/ 202406 w 552450"/>
                  <a:gd name="connsiteY5" fmla="*/ 734616 h 1131094"/>
                  <a:gd name="connsiteX6" fmla="*/ 116681 w 552450"/>
                  <a:gd name="connsiteY6" fmla="*/ 561975 h 1131094"/>
                  <a:gd name="connsiteX7" fmla="*/ 69056 w 552450"/>
                  <a:gd name="connsiteY7" fmla="*/ 447675 h 1131094"/>
                  <a:gd name="connsiteX8" fmla="*/ 42863 w 552450"/>
                  <a:gd name="connsiteY8" fmla="*/ 314325 h 1131094"/>
                  <a:gd name="connsiteX9" fmla="*/ 33338 w 552450"/>
                  <a:gd name="connsiteY9" fmla="*/ 195263 h 1131094"/>
                  <a:gd name="connsiteX10" fmla="*/ 40481 w 552450"/>
                  <a:gd name="connsiteY10" fmla="*/ 138113 h 1131094"/>
                  <a:gd name="connsiteX11" fmla="*/ 40481 w 552450"/>
                  <a:gd name="connsiteY11" fmla="*/ 114300 h 1131094"/>
                  <a:gd name="connsiteX12" fmla="*/ 0 w 552450"/>
                  <a:gd name="connsiteY12" fmla="*/ 0 h 1131094"/>
                  <a:gd name="connsiteX0" fmla="*/ 552450 w 552450"/>
                  <a:gd name="connsiteY0" fmla="*/ 1131094 h 1131094"/>
                  <a:gd name="connsiteX1" fmla="*/ 411956 w 552450"/>
                  <a:gd name="connsiteY1" fmla="*/ 1071563 h 1131094"/>
                  <a:gd name="connsiteX2" fmla="*/ 316706 w 552450"/>
                  <a:gd name="connsiteY2" fmla="*/ 983457 h 1131094"/>
                  <a:gd name="connsiteX3" fmla="*/ 297656 w 552450"/>
                  <a:gd name="connsiteY3" fmla="*/ 835820 h 1131094"/>
                  <a:gd name="connsiteX4" fmla="*/ 273843 w 552450"/>
                  <a:gd name="connsiteY4" fmla="*/ 814388 h 1131094"/>
                  <a:gd name="connsiteX5" fmla="*/ 202406 w 552450"/>
                  <a:gd name="connsiteY5" fmla="*/ 734616 h 1131094"/>
                  <a:gd name="connsiteX6" fmla="*/ 116681 w 552450"/>
                  <a:gd name="connsiteY6" fmla="*/ 561975 h 1131094"/>
                  <a:gd name="connsiteX7" fmla="*/ 69056 w 552450"/>
                  <a:gd name="connsiteY7" fmla="*/ 447675 h 1131094"/>
                  <a:gd name="connsiteX8" fmla="*/ 42863 w 552450"/>
                  <a:gd name="connsiteY8" fmla="*/ 314325 h 1131094"/>
                  <a:gd name="connsiteX9" fmla="*/ 33338 w 552450"/>
                  <a:gd name="connsiteY9" fmla="*/ 195263 h 1131094"/>
                  <a:gd name="connsiteX10" fmla="*/ 40481 w 552450"/>
                  <a:gd name="connsiteY10" fmla="*/ 138113 h 1131094"/>
                  <a:gd name="connsiteX11" fmla="*/ 40481 w 552450"/>
                  <a:gd name="connsiteY11" fmla="*/ 114300 h 1131094"/>
                  <a:gd name="connsiteX12" fmla="*/ 0 w 552450"/>
                  <a:gd name="connsiteY12" fmla="*/ 0 h 1131094"/>
                  <a:gd name="connsiteX0" fmla="*/ 552450 w 552450"/>
                  <a:gd name="connsiteY0" fmla="*/ 1131094 h 1131094"/>
                  <a:gd name="connsiteX1" fmla="*/ 411956 w 552450"/>
                  <a:gd name="connsiteY1" fmla="*/ 1071563 h 1131094"/>
                  <a:gd name="connsiteX2" fmla="*/ 352425 w 552450"/>
                  <a:gd name="connsiteY2" fmla="*/ 969169 h 1131094"/>
                  <a:gd name="connsiteX3" fmla="*/ 297656 w 552450"/>
                  <a:gd name="connsiteY3" fmla="*/ 835820 h 1131094"/>
                  <a:gd name="connsiteX4" fmla="*/ 273843 w 552450"/>
                  <a:gd name="connsiteY4" fmla="*/ 814388 h 1131094"/>
                  <a:gd name="connsiteX5" fmla="*/ 202406 w 552450"/>
                  <a:gd name="connsiteY5" fmla="*/ 734616 h 1131094"/>
                  <a:gd name="connsiteX6" fmla="*/ 116681 w 552450"/>
                  <a:gd name="connsiteY6" fmla="*/ 561975 h 1131094"/>
                  <a:gd name="connsiteX7" fmla="*/ 69056 w 552450"/>
                  <a:gd name="connsiteY7" fmla="*/ 447675 h 1131094"/>
                  <a:gd name="connsiteX8" fmla="*/ 42863 w 552450"/>
                  <a:gd name="connsiteY8" fmla="*/ 314325 h 1131094"/>
                  <a:gd name="connsiteX9" fmla="*/ 33338 w 552450"/>
                  <a:gd name="connsiteY9" fmla="*/ 195263 h 1131094"/>
                  <a:gd name="connsiteX10" fmla="*/ 40481 w 552450"/>
                  <a:gd name="connsiteY10" fmla="*/ 138113 h 1131094"/>
                  <a:gd name="connsiteX11" fmla="*/ 40481 w 552450"/>
                  <a:gd name="connsiteY11" fmla="*/ 114300 h 1131094"/>
                  <a:gd name="connsiteX12" fmla="*/ 0 w 552450"/>
                  <a:gd name="connsiteY12" fmla="*/ 0 h 1131094"/>
                  <a:gd name="connsiteX0" fmla="*/ 552450 w 552450"/>
                  <a:gd name="connsiteY0" fmla="*/ 1131094 h 1131094"/>
                  <a:gd name="connsiteX1" fmla="*/ 411956 w 552450"/>
                  <a:gd name="connsiteY1" fmla="*/ 1071563 h 1131094"/>
                  <a:gd name="connsiteX2" fmla="*/ 340519 w 552450"/>
                  <a:gd name="connsiteY2" fmla="*/ 931069 h 1131094"/>
                  <a:gd name="connsiteX3" fmla="*/ 297656 w 552450"/>
                  <a:gd name="connsiteY3" fmla="*/ 835820 h 1131094"/>
                  <a:gd name="connsiteX4" fmla="*/ 273843 w 552450"/>
                  <a:gd name="connsiteY4" fmla="*/ 814388 h 1131094"/>
                  <a:gd name="connsiteX5" fmla="*/ 202406 w 552450"/>
                  <a:gd name="connsiteY5" fmla="*/ 734616 h 1131094"/>
                  <a:gd name="connsiteX6" fmla="*/ 116681 w 552450"/>
                  <a:gd name="connsiteY6" fmla="*/ 561975 h 1131094"/>
                  <a:gd name="connsiteX7" fmla="*/ 69056 w 552450"/>
                  <a:gd name="connsiteY7" fmla="*/ 447675 h 1131094"/>
                  <a:gd name="connsiteX8" fmla="*/ 42863 w 552450"/>
                  <a:gd name="connsiteY8" fmla="*/ 314325 h 1131094"/>
                  <a:gd name="connsiteX9" fmla="*/ 33338 w 552450"/>
                  <a:gd name="connsiteY9" fmla="*/ 195263 h 1131094"/>
                  <a:gd name="connsiteX10" fmla="*/ 40481 w 552450"/>
                  <a:gd name="connsiteY10" fmla="*/ 138113 h 1131094"/>
                  <a:gd name="connsiteX11" fmla="*/ 40481 w 552450"/>
                  <a:gd name="connsiteY11" fmla="*/ 114300 h 1131094"/>
                  <a:gd name="connsiteX12" fmla="*/ 0 w 552450"/>
                  <a:gd name="connsiteY12" fmla="*/ 0 h 1131094"/>
                  <a:gd name="connsiteX0" fmla="*/ 552450 w 552450"/>
                  <a:gd name="connsiteY0" fmla="*/ 1131094 h 1131094"/>
                  <a:gd name="connsiteX1" fmla="*/ 423862 w 552450"/>
                  <a:gd name="connsiteY1" fmla="*/ 1009650 h 1131094"/>
                  <a:gd name="connsiteX2" fmla="*/ 340519 w 552450"/>
                  <a:gd name="connsiteY2" fmla="*/ 931069 h 1131094"/>
                  <a:gd name="connsiteX3" fmla="*/ 297656 w 552450"/>
                  <a:gd name="connsiteY3" fmla="*/ 835820 h 1131094"/>
                  <a:gd name="connsiteX4" fmla="*/ 273843 w 552450"/>
                  <a:gd name="connsiteY4" fmla="*/ 814388 h 1131094"/>
                  <a:gd name="connsiteX5" fmla="*/ 202406 w 552450"/>
                  <a:gd name="connsiteY5" fmla="*/ 734616 h 1131094"/>
                  <a:gd name="connsiteX6" fmla="*/ 116681 w 552450"/>
                  <a:gd name="connsiteY6" fmla="*/ 561975 h 1131094"/>
                  <a:gd name="connsiteX7" fmla="*/ 69056 w 552450"/>
                  <a:gd name="connsiteY7" fmla="*/ 447675 h 1131094"/>
                  <a:gd name="connsiteX8" fmla="*/ 42863 w 552450"/>
                  <a:gd name="connsiteY8" fmla="*/ 314325 h 1131094"/>
                  <a:gd name="connsiteX9" fmla="*/ 33338 w 552450"/>
                  <a:gd name="connsiteY9" fmla="*/ 195263 h 1131094"/>
                  <a:gd name="connsiteX10" fmla="*/ 40481 w 552450"/>
                  <a:gd name="connsiteY10" fmla="*/ 138113 h 1131094"/>
                  <a:gd name="connsiteX11" fmla="*/ 40481 w 552450"/>
                  <a:gd name="connsiteY11" fmla="*/ 114300 h 1131094"/>
                  <a:gd name="connsiteX12" fmla="*/ 0 w 552450"/>
                  <a:gd name="connsiteY12" fmla="*/ 0 h 1131094"/>
                  <a:gd name="connsiteX0" fmla="*/ 561975 w 561975"/>
                  <a:gd name="connsiteY0" fmla="*/ 1038225 h 1038225"/>
                  <a:gd name="connsiteX1" fmla="*/ 423862 w 561975"/>
                  <a:gd name="connsiteY1" fmla="*/ 1009650 h 1038225"/>
                  <a:gd name="connsiteX2" fmla="*/ 340519 w 561975"/>
                  <a:gd name="connsiteY2" fmla="*/ 931069 h 1038225"/>
                  <a:gd name="connsiteX3" fmla="*/ 297656 w 561975"/>
                  <a:gd name="connsiteY3" fmla="*/ 835820 h 1038225"/>
                  <a:gd name="connsiteX4" fmla="*/ 273843 w 561975"/>
                  <a:gd name="connsiteY4" fmla="*/ 814388 h 1038225"/>
                  <a:gd name="connsiteX5" fmla="*/ 202406 w 561975"/>
                  <a:gd name="connsiteY5" fmla="*/ 734616 h 1038225"/>
                  <a:gd name="connsiteX6" fmla="*/ 116681 w 561975"/>
                  <a:gd name="connsiteY6" fmla="*/ 561975 h 1038225"/>
                  <a:gd name="connsiteX7" fmla="*/ 69056 w 561975"/>
                  <a:gd name="connsiteY7" fmla="*/ 447675 h 1038225"/>
                  <a:gd name="connsiteX8" fmla="*/ 42863 w 561975"/>
                  <a:gd name="connsiteY8" fmla="*/ 314325 h 1038225"/>
                  <a:gd name="connsiteX9" fmla="*/ 33338 w 561975"/>
                  <a:gd name="connsiteY9" fmla="*/ 195263 h 1038225"/>
                  <a:gd name="connsiteX10" fmla="*/ 40481 w 561975"/>
                  <a:gd name="connsiteY10" fmla="*/ 138113 h 1038225"/>
                  <a:gd name="connsiteX11" fmla="*/ 40481 w 561975"/>
                  <a:gd name="connsiteY11" fmla="*/ 114300 h 1038225"/>
                  <a:gd name="connsiteX12" fmla="*/ 0 w 561975"/>
                  <a:gd name="connsiteY12" fmla="*/ 0 h 1038225"/>
                  <a:gd name="connsiteX0" fmla="*/ 561975 w 561975"/>
                  <a:gd name="connsiteY0" fmla="*/ 1038225 h 1038225"/>
                  <a:gd name="connsiteX1" fmla="*/ 423862 w 561975"/>
                  <a:gd name="connsiteY1" fmla="*/ 1009650 h 1038225"/>
                  <a:gd name="connsiteX2" fmla="*/ 340519 w 561975"/>
                  <a:gd name="connsiteY2" fmla="*/ 931069 h 1038225"/>
                  <a:gd name="connsiteX3" fmla="*/ 297656 w 561975"/>
                  <a:gd name="connsiteY3" fmla="*/ 835820 h 1038225"/>
                  <a:gd name="connsiteX4" fmla="*/ 273843 w 561975"/>
                  <a:gd name="connsiteY4" fmla="*/ 814388 h 1038225"/>
                  <a:gd name="connsiteX5" fmla="*/ 202406 w 561975"/>
                  <a:gd name="connsiteY5" fmla="*/ 734616 h 1038225"/>
                  <a:gd name="connsiteX6" fmla="*/ 116681 w 561975"/>
                  <a:gd name="connsiteY6" fmla="*/ 561975 h 1038225"/>
                  <a:gd name="connsiteX7" fmla="*/ 69056 w 561975"/>
                  <a:gd name="connsiteY7" fmla="*/ 447675 h 1038225"/>
                  <a:gd name="connsiteX8" fmla="*/ 42863 w 561975"/>
                  <a:gd name="connsiteY8" fmla="*/ 314325 h 1038225"/>
                  <a:gd name="connsiteX9" fmla="*/ 33338 w 561975"/>
                  <a:gd name="connsiteY9" fmla="*/ 195263 h 1038225"/>
                  <a:gd name="connsiteX10" fmla="*/ 40481 w 561975"/>
                  <a:gd name="connsiteY10" fmla="*/ 138113 h 1038225"/>
                  <a:gd name="connsiteX11" fmla="*/ 40481 w 561975"/>
                  <a:gd name="connsiteY11" fmla="*/ 114300 h 1038225"/>
                  <a:gd name="connsiteX12" fmla="*/ 0 w 561975"/>
                  <a:gd name="connsiteY12" fmla="*/ 0 h 1038225"/>
                  <a:gd name="connsiteX0" fmla="*/ 561975 w 561975"/>
                  <a:gd name="connsiteY0" fmla="*/ 1038225 h 1070771"/>
                  <a:gd name="connsiteX1" fmla="*/ 423862 w 561975"/>
                  <a:gd name="connsiteY1" fmla="*/ 1009650 h 1070771"/>
                  <a:gd name="connsiteX2" fmla="*/ 340519 w 561975"/>
                  <a:gd name="connsiteY2" fmla="*/ 931069 h 1070771"/>
                  <a:gd name="connsiteX3" fmla="*/ 297656 w 561975"/>
                  <a:gd name="connsiteY3" fmla="*/ 835820 h 1070771"/>
                  <a:gd name="connsiteX4" fmla="*/ 273843 w 561975"/>
                  <a:gd name="connsiteY4" fmla="*/ 814388 h 1070771"/>
                  <a:gd name="connsiteX5" fmla="*/ 202406 w 561975"/>
                  <a:gd name="connsiteY5" fmla="*/ 734616 h 1070771"/>
                  <a:gd name="connsiteX6" fmla="*/ 116681 w 561975"/>
                  <a:gd name="connsiteY6" fmla="*/ 561975 h 1070771"/>
                  <a:gd name="connsiteX7" fmla="*/ 69056 w 561975"/>
                  <a:gd name="connsiteY7" fmla="*/ 447675 h 1070771"/>
                  <a:gd name="connsiteX8" fmla="*/ 42863 w 561975"/>
                  <a:gd name="connsiteY8" fmla="*/ 314325 h 1070771"/>
                  <a:gd name="connsiteX9" fmla="*/ 33338 w 561975"/>
                  <a:gd name="connsiteY9" fmla="*/ 195263 h 1070771"/>
                  <a:gd name="connsiteX10" fmla="*/ 40481 w 561975"/>
                  <a:gd name="connsiteY10" fmla="*/ 138113 h 1070771"/>
                  <a:gd name="connsiteX11" fmla="*/ 40481 w 561975"/>
                  <a:gd name="connsiteY11" fmla="*/ 114300 h 1070771"/>
                  <a:gd name="connsiteX12" fmla="*/ 0 w 561975"/>
                  <a:gd name="connsiteY12" fmla="*/ 0 h 1070771"/>
                  <a:gd name="connsiteX0" fmla="*/ 561975 w 584994"/>
                  <a:gd name="connsiteY0" fmla="*/ 1038225 h 1116808"/>
                  <a:gd name="connsiteX1" fmla="*/ 561975 w 584994"/>
                  <a:gd name="connsiteY1" fmla="*/ 1112045 h 1116808"/>
                  <a:gd name="connsiteX2" fmla="*/ 423862 w 584994"/>
                  <a:gd name="connsiteY2" fmla="*/ 1009650 h 1116808"/>
                  <a:gd name="connsiteX3" fmla="*/ 340519 w 584994"/>
                  <a:gd name="connsiteY3" fmla="*/ 931069 h 1116808"/>
                  <a:gd name="connsiteX4" fmla="*/ 297656 w 584994"/>
                  <a:gd name="connsiteY4" fmla="*/ 835820 h 1116808"/>
                  <a:gd name="connsiteX5" fmla="*/ 273843 w 584994"/>
                  <a:gd name="connsiteY5" fmla="*/ 814388 h 1116808"/>
                  <a:gd name="connsiteX6" fmla="*/ 202406 w 584994"/>
                  <a:gd name="connsiteY6" fmla="*/ 734616 h 1116808"/>
                  <a:gd name="connsiteX7" fmla="*/ 116681 w 584994"/>
                  <a:gd name="connsiteY7" fmla="*/ 561975 h 1116808"/>
                  <a:gd name="connsiteX8" fmla="*/ 69056 w 584994"/>
                  <a:gd name="connsiteY8" fmla="*/ 447675 h 1116808"/>
                  <a:gd name="connsiteX9" fmla="*/ 42863 w 584994"/>
                  <a:gd name="connsiteY9" fmla="*/ 314325 h 1116808"/>
                  <a:gd name="connsiteX10" fmla="*/ 33338 w 584994"/>
                  <a:gd name="connsiteY10" fmla="*/ 195263 h 1116808"/>
                  <a:gd name="connsiteX11" fmla="*/ 40481 w 584994"/>
                  <a:gd name="connsiteY11" fmla="*/ 138113 h 1116808"/>
                  <a:gd name="connsiteX12" fmla="*/ 40481 w 584994"/>
                  <a:gd name="connsiteY12" fmla="*/ 114300 h 1116808"/>
                  <a:gd name="connsiteX13" fmla="*/ 0 w 584994"/>
                  <a:gd name="connsiteY13" fmla="*/ 0 h 1116808"/>
                  <a:gd name="connsiteX0" fmla="*/ 561975 w 561975"/>
                  <a:gd name="connsiteY0" fmla="*/ 1112045 h 1112045"/>
                  <a:gd name="connsiteX1" fmla="*/ 423862 w 561975"/>
                  <a:gd name="connsiteY1" fmla="*/ 1009650 h 1112045"/>
                  <a:gd name="connsiteX2" fmla="*/ 340519 w 561975"/>
                  <a:gd name="connsiteY2" fmla="*/ 931069 h 1112045"/>
                  <a:gd name="connsiteX3" fmla="*/ 297656 w 561975"/>
                  <a:gd name="connsiteY3" fmla="*/ 835820 h 1112045"/>
                  <a:gd name="connsiteX4" fmla="*/ 273843 w 561975"/>
                  <a:gd name="connsiteY4" fmla="*/ 814388 h 1112045"/>
                  <a:gd name="connsiteX5" fmla="*/ 202406 w 561975"/>
                  <a:gd name="connsiteY5" fmla="*/ 734616 h 1112045"/>
                  <a:gd name="connsiteX6" fmla="*/ 116681 w 561975"/>
                  <a:gd name="connsiteY6" fmla="*/ 561975 h 1112045"/>
                  <a:gd name="connsiteX7" fmla="*/ 69056 w 561975"/>
                  <a:gd name="connsiteY7" fmla="*/ 447675 h 1112045"/>
                  <a:gd name="connsiteX8" fmla="*/ 42863 w 561975"/>
                  <a:gd name="connsiteY8" fmla="*/ 314325 h 1112045"/>
                  <a:gd name="connsiteX9" fmla="*/ 33338 w 561975"/>
                  <a:gd name="connsiteY9" fmla="*/ 195263 h 1112045"/>
                  <a:gd name="connsiteX10" fmla="*/ 40481 w 561975"/>
                  <a:gd name="connsiteY10" fmla="*/ 138113 h 1112045"/>
                  <a:gd name="connsiteX11" fmla="*/ 40481 w 561975"/>
                  <a:gd name="connsiteY11" fmla="*/ 114300 h 1112045"/>
                  <a:gd name="connsiteX12" fmla="*/ 0 w 561975"/>
                  <a:gd name="connsiteY12" fmla="*/ 0 h 1112045"/>
                  <a:gd name="connsiteX0" fmla="*/ 561975 w 561975"/>
                  <a:gd name="connsiteY0" fmla="*/ 1112045 h 1112045"/>
                  <a:gd name="connsiteX1" fmla="*/ 423862 w 561975"/>
                  <a:gd name="connsiteY1" fmla="*/ 1009650 h 1112045"/>
                  <a:gd name="connsiteX2" fmla="*/ 345281 w 561975"/>
                  <a:gd name="connsiteY2" fmla="*/ 921544 h 1112045"/>
                  <a:gd name="connsiteX3" fmla="*/ 297656 w 561975"/>
                  <a:gd name="connsiteY3" fmla="*/ 835820 h 1112045"/>
                  <a:gd name="connsiteX4" fmla="*/ 273843 w 561975"/>
                  <a:gd name="connsiteY4" fmla="*/ 814388 h 1112045"/>
                  <a:gd name="connsiteX5" fmla="*/ 202406 w 561975"/>
                  <a:gd name="connsiteY5" fmla="*/ 734616 h 1112045"/>
                  <a:gd name="connsiteX6" fmla="*/ 116681 w 561975"/>
                  <a:gd name="connsiteY6" fmla="*/ 561975 h 1112045"/>
                  <a:gd name="connsiteX7" fmla="*/ 69056 w 561975"/>
                  <a:gd name="connsiteY7" fmla="*/ 447675 h 1112045"/>
                  <a:gd name="connsiteX8" fmla="*/ 42863 w 561975"/>
                  <a:gd name="connsiteY8" fmla="*/ 314325 h 1112045"/>
                  <a:gd name="connsiteX9" fmla="*/ 33338 w 561975"/>
                  <a:gd name="connsiteY9" fmla="*/ 195263 h 1112045"/>
                  <a:gd name="connsiteX10" fmla="*/ 40481 w 561975"/>
                  <a:gd name="connsiteY10" fmla="*/ 138113 h 1112045"/>
                  <a:gd name="connsiteX11" fmla="*/ 40481 w 561975"/>
                  <a:gd name="connsiteY11" fmla="*/ 114300 h 1112045"/>
                  <a:gd name="connsiteX12" fmla="*/ 0 w 561975"/>
                  <a:gd name="connsiteY12" fmla="*/ 0 h 1112045"/>
                  <a:gd name="connsiteX0" fmla="*/ 561975 w 561975"/>
                  <a:gd name="connsiteY0" fmla="*/ 1112045 h 1112045"/>
                  <a:gd name="connsiteX1" fmla="*/ 423862 w 561975"/>
                  <a:gd name="connsiteY1" fmla="*/ 1009650 h 1112045"/>
                  <a:gd name="connsiteX2" fmla="*/ 345281 w 561975"/>
                  <a:gd name="connsiteY2" fmla="*/ 921544 h 1112045"/>
                  <a:gd name="connsiteX3" fmla="*/ 297656 w 561975"/>
                  <a:gd name="connsiteY3" fmla="*/ 835820 h 1112045"/>
                  <a:gd name="connsiteX4" fmla="*/ 273843 w 561975"/>
                  <a:gd name="connsiteY4" fmla="*/ 814388 h 1112045"/>
                  <a:gd name="connsiteX5" fmla="*/ 202406 w 561975"/>
                  <a:gd name="connsiteY5" fmla="*/ 734616 h 1112045"/>
                  <a:gd name="connsiteX6" fmla="*/ 116681 w 561975"/>
                  <a:gd name="connsiteY6" fmla="*/ 561975 h 1112045"/>
                  <a:gd name="connsiteX7" fmla="*/ 69056 w 561975"/>
                  <a:gd name="connsiteY7" fmla="*/ 447675 h 1112045"/>
                  <a:gd name="connsiteX8" fmla="*/ 42863 w 561975"/>
                  <a:gd name="connsiteY8" fmla="*/ 314325 h 1112045"/>
                  <a:gd name="connsiteX9" fmla="*/ 33338 w 561975"/>
                  <a:gd name="connsiteY9" fmla="*/ 195263 h 1112045"/>
                  <a:gd name="connsiteX10" fmla="*/ 40481 w 561975"/>
                  <a:gd name="connsiteY10" fmla="*/ 138113 h 1112045"/>
                  <a:gd name="connsiteX11" fmla="*/ 38100 w 561975"/>
                  <a:gd name="connsiteY11" fmla="*/ 75011 h 1112045"/>
                  <a:gd name="connsiteX12" fmla="*/ 0 w 561975"/>
                  <a:gd name="connsiteY12" fmla="*/ 0 h 1112045"/>
                  <a:gd name="connsiteX0" fmla="*/ 561975 w 561975"/>
                  <a:gd name="connsiteY0" fmla="*/ 1112045 h 1112045"/>
                  <a:gd name="connsiteX1" fmla="*/ 423862 w 561975"/>
                  <a:gd name="connsiteY1" fmla="*/ 1009650 h 1112045"/>
                  <a:gd name="connsiteX2" fmla="*/ 345281 w 561975"/>
                  <a:gd name="connsiteY2" fmla="*/ 921544 h 1112045"/>
                  <a:gd name="connsiteX3" fmla="*/ 297656 w 561975"/>
                  <a:gd name="connsiteY3" fmla="*/ 835820 h 1112045"/>
                  <a:gd name="connsiteX4" fmla="*/ 273843 w 561975"/>
                  <a:gd name="connsiteY4" fmla="*/ 814388 h 1112045"/>
                  <a:gd name="connsiteX5" fmla="*/ 202406 w 561975"/>
                  <a:gd name="connsiteY5" fmla="*/ 734616 h 1112045"/>
                  <a:gd name="connsiteX6" fmla="*/ 116681 w 561975"/>
                  <a:gd name="connsiteY6" fmla="*/ 561975 h 1112045"/>
                  <a:gd name="connsiteX7" fmla="*/ 69056 w 561975"/>
                  <a:gd name="connsiteY7" fmla="*/ 447675 h 1112045"/>
                  <a:gd name="connsiteX8" fmla="*/ 42863 w 561975"/>
                  <a:gd name="connsiteY8" fmla="*/ 314325 h 1112045"/>
                  <a:gd name="connsiteX9" fmla="*/ 33338 w 561975"/>
                  <a:gd name="connsiteY9" fmla="*/ 195263 h 1112045"/>
                  <a:gd name="connsiteX10" fmla="*/ 40481 w 561975"/>
                  <a:gd name="connsiteY10" fmla="*/ 138113 h 1112045"/>
                  <a:gd name="connsiteX11" fmla="*/ 38100 w 561975"/>
                  <a:gd name="connsiteY11" fmla="*/ 75011 h 1112045"/>
                  <a:gd name="connsiteX12" fmla="*/ 0 w 561975"/>
                  <a:gd name="connsiteY12" fmla="*/ 0 h 1112045"/>
                  <a:gd name="connsiteX0" fmla="*/ 561975 w 561975"/>
                  <a:gd name="connsiteY0" fmla="*/ 1112045 h 1112045"/>
                  <a:gd name="connsiteX1" fmla="*/ 423862 w 561975"/>
                  <a:gd name="connsiteY1" fmla="*/ 1009650 h 1112045"/>
                  <a:gd name="connsiteX2" fmla="*/ 345281 w 561975"/>
                  <a:gd name="connsiteY2" fmla="*/ 921544 h 1112045"/>
                  <a:gd name="connsiteX3" fmla="*/ 297656 w 561975"/>
                  <a:gd name="connsiteY3" fmla="*/ 835820 h 1112045"/>
                  <a:gd name="connsiteX4" fmla="*/ 273843 w 561975"/>
                  <a:gd name="connsiteY4" fmla="*/ 814388 h 1112045"/>
                  <a:gd name="connsiteX5" fmla="*/ 202406 w 561975"/>
                  <a:gd name="connsiteY5" fmla="*/ 734616 h 1112045"/>
                  <a:gd name="connsiteX6" fmla="*/ 116681 w 561975"/>
                  <a:gd name="connsiteY6" fmla="*/ 561975 h 1112045"/>
                  <a:gd name="connsiteX7" fmla="*/ 69056 w 561975"/>
                  <a:gd name="connsiteY7" fmla="*/ 447675 h 1112045"/>
                  <a:gd name="connsiteX8" fmla="*/ 42863 w 561975"/>
                  <a:gd name="connsiteY8" fmla="*/ 314325 h 1112045"/>
                  <a:gd name="connsiteX9" fmla="*/ 33338 w 561975"/>
                  <a:gd name="connsiteY9" fmla="*/ 195263 h 1112045"/>
                  <a:gd name="connsiteX10" fmla="*/ 40481 w 561975"/>
                  <a:gd name="connsiteY10" fmla="*/ 138113 h 1112045"/>
                  <a:gd name="connsiteX11" fmla="*/ 45244 w 561975"/>
                  <a:gd name="connsiteY11" fmla="*/ 102395 h 1112045"/>
                  <a:gd name="connsiteX12" fmla="*/ 38100 w 561975"/>
                  <a:gd name="connsiteY12" fmla="*/ 75011 h 1112045"/>
                  <a:gd name="connsiteX13" fmla="*/ 0 w 561975"/>
                  <a:gd name="connsiteY13" fmla="*/ 0 h 1112045"/>
                  <a:gd name="connsiteX0" fmla="*/ 568722 w 568722"/>
                  <a:gd name="connsiteY0" fmla="*/ 1112045 h 1112045"/>
                  <a:gd name="connsiteX1" fmla="*/ 430609 w 568722"/>
                  <a:gd name="connsiteY1" fmla="*/ 1009650 h 1112045"/>
                  <a:gd name="connsiteX2" fmla="*/ 352028 w 568722"/>
                  <a:gd name="connsiteY2" fmla="*/ 921544 h 1112045"/>
                  <a:gd name="connsiteX3" fmla="*/ 304403 w 568722"/>
                  <a:gd name="connsiteY3" fmla="*/ 835820 h 1112045"/>
                  <a:gd name="connsiteX4" fmla="*/ 280590 w 568722"/>
                  <a:gd name="connsiteY4" fmla="*/ 814388 h 1112045"/>
                  <a:gd name="connsiteX5" fmla="*/ 209153 w 568722"/>
                  <a:gd name="connsiteY5" fmla="*/ 734616 h 1112045"/>
                  <a:gd name="connsiteX6" fmla="*/ 123428 w 568722"/>
                  <a:gd name="connsiteY6" fmla="*/ 561975 h 1112045"/>
                  <a:gd name="connsiteX7" fmla="*/ 75803 w 568722"/>
                  <a:gd name="connsiteY7" fmla="*/ 447675 h 1112045"/>
                  <a:gd name="connsiteX8" fmla="*/ 49610 w 568722"/>
                  <a:gd name="connsiteY8" fmla="*/ 314325 h 1112045"/>
                  <a:gd name="connsiteX9" fmla="*/ 40085 w 568722"/>
                  <a:gd name="connsiteY9" fmla="*/ 195263 h 1112045"/>
                  <a:gd name="connsiteX10" fmla="*/ 47228 w 568722"/>
                  <a:gd name="connsiteY10" fmla="*/ 138113 h 1112045"/>
                  <a:gd name="connsiteX11" fmla="*/ 51991 w 568722"/>
                  <a:gd name="connsiteY11" fmla="*/ 102395 h 1112045"/>
                  <a:gd name="connsiteX12" fmla="*/ 6747 w 568722"/>
                  <a:gd name="connsiteY12" fmla="*/ 73820 h 1112045"/>
                  <a:gd name="connsiteX13" fmla="*/ 6747 w 568722"/>
                  <a:gd name="connsiteY13" fmla="*/ 0 h 1112045"/>
                  <a:gd name="connsiteX0" fmla="*/ 568722 w 568722"/>
                  <a:gd name="connsiteY0" fmla="*/ 1118393 h 1118393"/>
                  <a:gd name="connsiteX1" fmla="*/ 430609 w 568722"/>
                  <a:gd name="connsiteY1" fmla="*/ 1015998 h 1118393"/>
                  <a:gd name="connsiteX2" fmla="*/ 352028 w 568722"/>
                  <a:gd name="connsiteY2" fmla="*/ 927892 h 1118393"/>
                  <a:gd name="connsiteX3" fmla="*/ 304403 w 568722"/>
                  <a:gd name="connsiteY3" fmla="*/ 842168 h 1118393"/>
                  <a:gd name="connsiteX4" fmla="*/ 280590 w 568722"/>
                  <a:gd name="connsiteY4" fmla="*/ 820736 h 1118393"/>
                  <a:gd name="connsiteX5" fmla="*/ 209153 w 568722"/>
                  <a:gd name="connsiteY5" fmla="*/ 740964 h 1118393"/>
                  <a:gd name="connsiteX6" fmla="*/ 123428 w 568722"/>
                  <a:gd name="connsiteY6" fmla="*/ 568323 h 1118393"/>
                  <a:gd name="connsiteX7" fmla="*/ 75803 w 568722"/>
                  <a:gd name="connsiteY7" fmla="*/ 454023 h 1118393"/>
                  <a:gd name="connsiteX8" fmla="*/ 49610 w 568722"/>
                  <a:gd name="connsiteY8" fmla="*/ 320673 h 1118393"/>
                  <a:gd name="connsiteX9" fmla="*/ 40085 w 568722"/>
                  <a:gd name="connsiteY9" fmla="*/ 201611 h 1118393"/>
                  <a:gd name="connsiteX10" fmla="*/ 47228 w 568722"/>
                  <a:gd name="connsiteY10" fmla="*/ 144461 h 1118393"/>
                  <a:gd name="connsiteX11" fmla="*/ 51991 w 568722"/>
                  <a:gd name="connsiteY11" fmla="*/ 108743 h 1118393"/>
                  <a:gd name="connsiteX12" fmla="*/ 6747 w 568722"/>
                  <a:gd name="connsiteY12" fmla="*/ 80168 h 1118393"/>
                  <a:gd name="connsiteX13" fmla="*/ 0 w 568722"/>
                  <a:gd name="connsiteY13" fmla="*/ 0 h 1118393"/>
                  <a:gd name="connsiteX0" fmla="*/ 568722 w 568722"/>
                  <a:gd name="connsiteY0" fmla="*/ 1118393 h 1118393"/>
                  <a:gd name="connsiteX1" fmla="*/ 430609 w 568722"/>
                  <a:gd name="connsiteY1" fmla="*/ 1015998 h 1118393"/>
                  <a:gd name="connsiteX2" fmla="*/ 352028 w 568722"/>
                  <a:gd name="connsiteY2" fmla="*/ 927892 h 1118393"/>
                  <a:gd name="connsiteX3" fmla="*/ 304403 w 568722"/>
                  <a:gd name="connsiteY3" fmla="*/ 842168 h 1118393"/>
                  <a:gd name="connsiteX4" fmla="*/ 280590 w 568722"/>
                  <a:gd name="connsiteY4" fmla="*/ 820736 h 1118393"/>
                  <a:gd name="connsiteX5" fmla="*/ 209153 w 568722"/>
                  <a:gd name="connsiteY5" fmla="*/ 740964 h 1118393"/>
                  <a:gd name="connsiteX6" fmla="*/ 123428 w 568722"/>
                  <a:gd name="connsiteY6" fmla="*/ 568323 h 1118393"/>
                  <a:gd name="connsiteX7" fmla="*/ 75803 w 568722"/>
                  <a:gd name="connsiteY7" fmla="*/ 454023 h 1118393"/>
                  <a:gd name="connsiteX8" fmla="*/ 49610 w 568722"/>
                  <a:gd name="connsiteY8" fmla="*/ 320673 h 1118393"/>
                  <a:gd name="connsiteX9" fmla="*/ 40085 w 568722"/>
                  <a:gd name="connsiteY9" fmla="*/ 201611 h 1118393"/>
                  <a:gd name="connsiteX10" fmla="*/ 47228 w 568722"/>
                  <a:gd name="connsiteY10" fmla="*/ 144461 h 1118393"/>
                  <a:gd name="connsiteX11" fmla="*/ 51991 w 568722"/>
                  <a:gd name="connsiteY11" fmla="*/ 108743 h 1118393"/>
                  <a:gd name="connsiteX12" fmla="*/ 6747 w 568722"/>
                  <a:gd name="connsiteY12" fmla="*/ 80168 h 1118393"/>
                  <a:gd name="connsiteX13" fmla="*/ 0 w 568722"/>
                  <a:gd name="connsiteY13" fmla="*/ 0 h 1118393"/>
                  <a:gd name="connsiteX0" fmla="*/ 568722 w 568722"/>
                  <a:gd name="connsiteY0" fmla="*/ 1118393 h 1118393"/>
                  <a:gd name="connsiteX1" fmla="*/ 430609 w 568722"/>
                  <a:gd name="connsiteY1" fmla="*/ 1015998 h 1118393"/>
                  <a:gd name="connsiteX2" fmla="*/ 352028 w 568722"/>
                  <a:gd name="connsiteY2" fmla="*/ 927892 h 1118393"/>
                  <a:gd name="connsiteX3" fmla="*/ 304403 w 568722"/>
                  <a:gd name="connsiteY3" fmla="*/ 842168 h 1118393"/>
                  <a:gd name="connsiteX4" fmla="*/ 280590 w 568722"/>
                  <a:gd name="connsiteY4" fmla="*/ 820736 h 1118393"/>
                  <a:gd name="connsiteX5" fmla="*/ 209153 w 568722"/>
                  <a:gd name="connsiteY5" fmla="*/ 740964 h 1118393"/>
                  <a:gd name="connsiteX6" fmla="*/ 123428 w 568722"/>
                  <a:gd name="connsiteY6" fmla="*/ 568323 h 1118393"/>
                  <a:gd name="connsiteX7" fmla="*/ 75803 w 568722"/>
                  <a:gd name="connsiteY7" fmla="*/ 454023 h 1118393"/>
                  <a:gd name="connsiteX8" fmla="*/ 49610 w 568722"/>
                  <a:gd name="connsiteY8" fmla="*/ 320673 h 1118393"/>
                  <a:gd name="connsiteX9" fmla="*/ 40085 w 568722"/>
                  <a:gd name="connsiteY9" fmla="*/ 201611 h 1118393"/>
                  <a:gd name="connsiteX10" fmla="*/ 47228 w 568722"/>
                  <a:gd name="connsiteY10" fmla="*/ 144461 h 1118393"/>
                  <a:gd name="connsiteX11" fmla="*/ 51991 w 568722"/>
                  <a:gd name="connsiteY11" fmla="*/ 108743 h 1118393"/>
                  <a:gd name="connsiteX12" fmla="*/ 44847 w 568722"/>
                  <a:gd name="connsiteY12" fmla="*/ 54371 h 1118393"/>
                  <a:gd name="connsiteX13" fmla="*/ 0 w 568722"/>
                  <a:gd name="connsiteY13" fmla="*/ 0 h 1118393"/>
                  <a:gd name="connsiteX0" fmla="*/ 568722 w 568722"/>
                  <a:gd name="connsiteY0" fmla="*/ 1118393 h 1118393"/>
                  <a:gd name="connsiteX1" fmla="*/ 430609 w 568722"/>
                  <a:gd name="connsiteY1" fmla="*/ 1015998 h 1118393"/>
                  <a:gd name="connsiteX2" fmla="*/ 352028 w 568722"/>
                  <a:gd name="connsiteY2" fmla="*/ 927892 h 1118393"/>
                  <a:gd name="connsiteX3" fmla="*/ 304403 w 568722"/>
                  <a:gd name="connsiteY3" fmla="*/ 842168 h 1118393"/>
                  <a:gd name="connsiteX4" fmla="*/ 280590 w 568722"/>
                  <a:gd name="connsiteY4" fmla="*/ 820736 h 1118393"/>
                  <a:gd name="connsiteX5" fmla="*/ 209153 w 568722"/>
                  <a:gd name="connsiteY5" fmla="*/ 740964 h 1118393"/>
                  <a:gd name="connsiteX6" fmla="*/ 123428 w 568722"/>
                  <a:gd name="connsiteY6" fmla="*/ 568323 h 1118393"/>
                  <a:gd name="connsiteX7" fmla="*/ 75803 w 568722"/>
                  <a:gd name="connsiteY7" fmla="*/ 454023 h 1118393"/>
                  <a:gd name="connsiteX8" fmla="*/ 49610 w 568722"/>
                  <a:gd name="connsiteY8" fmla="*/ 320673 h 1118393"/>
                  <a:gd name="connsiteX9" fmla="*/ 40085 w 568722"/>
                  <a:gd name="connsiteY9" fmla="*/ 201611 h 1118393"/>
                  <a:gd name="connsiteX10" fmla="*/ 47228 w 568722"/>
                  <a:gd name="connsiteY10" fmla="*/ 144461 h 1118393"/>
                  <a:gd name="connsiteX11" fmla="*/ 51991 w 568722"/>
                  <a:gd name="connsiteY11" fmla="*/ 108743 h 1118393"/>
                  <a:gd name="connsiteX12" fmla="*/ 44847 w 568722"/>
                  <a:gd name="connsiteY12" fmla="*/ 54371 h 1118393"/>
                  <a:gd name="connsiteX13" fmla="*/ 0 w 568722"/>
                  <a:gd name="connsiteY13" fmla="*/ 0 h 1118393"/>
                  <a:gd name="connsiteX0" fmla="*/ 568722 w 568722"/>
                  <a:gd name="connsiteY0" fmla="*/ 1118393 h 1118393"/>
                  <a:gd name="connsiteX1" fmla="*/ 430609 w 568722"/>
                  <a:gd name="connsiteY1" fmla="*/ 1015998 h 1118393"/>
                  <a:gd name="connsiteX2" fmla="*/ 352028 w 568722"/>
                  <a:gd name="connsiteY2" fmla="*/ 927892 h 1118393"/>
                  <a:gd name="connsiteX3" fmla="*/ 304403 w 568722"/>
                  <a:gd name="connsiteY3" fmla="*/ 842168 h 1118393"/>
                  <a:gd name="connsiteX4" fmla="*/ 280590 w 568722"/>
                  <a:gd name="connsiteY4" fmla="*/ 820736 h 1118393"/>
                  <a:gd name="connsiteX5" fmla="*/ 209153 w 568722"/>
                  <a:gd name="connsiteY5" fmla="*/ 740964 h 1118393"/>
                  <a:gd name="connsiteX6" fmla="*/ 123428 w 568722"/>
                  <a:gd name="connsiteY6" fmla="*/ 568323 h 1118393"/>
                  <a:gd name="connsiteX7" fmla="*/ 75803 w 568722"/>
                  <a:gd name="connsiteY7" fmla="*/ 454023 h 1118393"/>
                  <a:gd name="connsiteX8" fmla="*/ 49610 w 568722"/>
                  <a:gd name="connsiteY8" fmla="*/ 320673 h 1118393"/>
                  <a:gd name="connsiteX9" fmla="*/ 40085 w 568722"/>
                  <a:gd name="connsiteY9" fmla="*/ 201611 h 1118393"/>
                  <a:gd name="connsiteX10" fmla="*/ 47228 w 568722"/>
                  <a:gd name="connsiteY10" fmla="*/ 144461 h 1118393"/>
                  <a:gd name="connsiteX11" fmla="*/ 51991 w 568722"/>
                  <a:gd name="connsiteY11" fmla="*/ 108743 h 1118393"/>
                  <a:gd name="connsiteX12" fmla="*/ 0 w 568722"/>
                  <a:gd name="connsiteY12" fmla="*/ 0 h 111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8722" h="1118393">
                    <a:moveTo>
                      <a:pt x="568722" y="1118393"/>
                    </a:moveTo>
                    <a:cubicBezTo>
                      <a:pt x="545703" y="1113631"/>
                      <a:pt x="466725" y="1047748"/>
                      <a:pt x="430609" y="1015998"/>
                    </a:cubicBezTo>
                    <a:cubicBezTo>
                      <a:pt x="394493" y="984248"/>
                      <a:pt x="373062" y="956864"/>
                      <a:pt x="352028" y="927892"/>
                    </a:cubicBezTo>
                    <a:cubicBezTo>
                      <a:pt x="330994" y="898920"/>
                      <a:pt x="316309" y="860027"/>
                      <a:pt x="304403" y="842168"/>
                    </a:cubicBezTo>
                    <a:cubicBezTo>
                      <a:pt x="292497" y="824309"/>
                      <a:pt x="296465" y="837603"/>
                      <a:pt x="280590" y="820736"/>
                    </a:cubicBezTo>
                    <a:cubicBezTo>
                      <a:pt x="264715" y="803869"/>
                      <a:pt x="235347" y="783033"/>
                      <a:pt x="209153" y="740964"/>
                    </a:cubicBezTo>
                    <a:cubicBezTo>
                      <a:pt x="182959" y="698895"/>
                      <a:pt x="145653" y="616147"/>
                      <a:pt x="123428" y="568323"/>
                    </a:cubicBezTo>
                    <a:cubicBezTo>
                      <a:pt x="101203" y="520499"/>
                      <a:pt x="88106" y="495298"/>
                      <a:pt x="75803" y="454023"/>
                    </a:cubicBezTo>
                    <a:cubicBezTo>
                      <a:pt x="63500" y="412748"/>
                      <a:pt x="55563" y="362742"/>
                      <a:pt x="49610" y="320673"/>
                    </a:cubicBezTo>
                    <a:cubicBezTo>
                      <a:pt x="43657" y="278604"/>
                      <a:pt x="40482" y="230980"/>
                      <a:pt x="40085" y="201611"/>
                    </a:cubicBezTo>
                    <a:cubicBezTo>
                      <a:pt x="39688" y="172242"/>
                      <a:pt x="45244" y="159939"/>
                      <a:pt x="47228" y="144461"/>
                    </a:cubicBezTo>
                    <a:cubicBezTo>
                      <a:pt x="49212" y="128983"/>
                      <a:pt x="59862" y="132820"/>
                      <a:pt x="51991" y="108743"/>
                    </a:cubicBezTo>
                    <a:cubicBezTo>
                      <a:pt x="44120" y="84666"/>
                      <a:pt x="10831" y="22655"/>
                      <a:pt x="0" y="0"/>
                    </a:cubicBez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5438775" y="3690938"/>
                <a:ext cx="504825" cy="709612"/>
              </a:xfrm>
              <a:custGeom>
                <a:avLst/>
                <a:gdLst>
                  <a:gd name="connsiteX0" fmla="*/ 504825 w 504825"/>
                  <a:gd name="connsiteY0" fmla="*/ 709612 h 709612"/>
                  <a:gd name="connsiteX1" fmla="*/ 452438 w 504825"/>
                  <a:gd name="connsiteY1" fmla="*/ 690562 h 709612"/>
                  <a:gd name="connsiteX2" fmla="*/ 381000 w 504825"/>
                  <a:gd name="connsiteY2" fmla="*/ 647700 h 709612"/>
                  <a:gd name="connsiteX3" fmla="*/ 323850 w 504825"/>
                  <a:gd name="connsiteY3" fmla="*/ 602456 h 709612"/>
                  <a:gd name="connsiteX4" fmla="*/ 271463 w 504825"/>
                  <a:gd name="connsiteY4" fmla="*/ 545306 h 709612"/>
                  <a:gd name="connsiteX5" fmla="*/ 230981 w 504825"/>
                  <a:gd name="connsiteY5" fmla="*/ 492918 h 709612"/>
                  <a:gd name="connsiteX6" fmla="*/ 197644 w 504825"/>
                  <a:gd name="connsiteY6" fmla="*/ 433387 h 709612"/>
                  <a:gd name="connsiteX7" fmla="*/ 161925 w 504825"/>
                  <a:gd name="connsiteY7" fmla="*/ 364331 h 709612"/>
                  <a:gd name="connsiteX8" fmla="*/ 147638 w 504825"/>
                  <a:gd name="connsiteY8" fmla="*/ 311943 h 709612"/>
                  <a:gd name="connsiteX9" fmla="*/ 138113 w 504825"/>
                  <a:gd name="connsiteY9" fmla="*/ 154781 h 709612"/>
                  <a:gd name="connsiteX10" fmla="*/ 104775 w 504825"/>
                  <a:gd name="connsiteY10" fmla="*/ 109537 h 709612"/>
                  <a:gd name="connsiteX11" fmla="*/ 52388 w 504825"/>
                  <a:gd name="connsiteY11" fmla="*/ 50006 h 709612"/>
                  <a:gd name="connsiteX12" fmla="*/ 0 w 504825"/>
                  <a:gd name="connsiteY12" fmla="*/ 0 h 709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825" h="709612">
                    <a:moveTo>
                      <a:pt x="504825" y="709612"/>
                    </a:moveTo>
                    <a:cubicBezTo>
                      <a:pt x="488950" y="705246"/>
                      <a:pt x="473076" y="700881"/>
                      <a:pt x="452438" y="690562"/>
                    </a:cubicBezTo>
                    <a:cubicBezTo>
                      <a:pt x="431801" y="680243"/>
                      <a:pt x="402431" y="662384"/>
                      <a:pt x="381000" y="647700"/>
                    </a:cubicBezTo>
                    <a:cubicBezTo>
                      <a:pt x="359569" y="633016"/>
                      <a:pt x="342106" y="619522"/>
                      <a:pt x="323850" y="602456"/>
                    </a:cubicBezTo>
                    <a:cubicBezTo>
                      <a:pt x="305594" y="585390"/>
                      <a:pt x="286941" y="563562"/>
                      <a:pt x="271463" y="545306"/>
                    </a:cubicBezTo>
                    <a:cubicBezTo>
                      <a:pt x="255985" y="527050"/>
                      <a:pt x="243284" y="511571"/>
                      <a:pt x="230981" y="492918"/>
                    </a:cubicBezTo>
                    <a:cubicBezTo>
                      <a:pt x="218678" y="474265"/>
                      <a:pt x="209153" y="454818"/>
                      <a:pt x="197644" y="433387"/>
                    </a:cubicBezTo>
                    <a:cubicBezTo>
                      <a:pt x="186135" y="411956"/>
                      <a:pt x="170259" y="384572"/>
                      <a:pt x="161925" y="364331"/>
                    </a:cubicBezTo>
                    <a:cubicBezTo>
                      <a:pt x="153591" y="344090"/>
                      <a:pt x="151607" y="346868"/>
                      <a:pt x="147638" y="311943"/>
                    </a:cubicBezTo>
                    <a:cubicBezTo>
                      <a:pt x="143669" y="277018"/>
                      <a:pt x="145257" y="188515"/>
                      <a:pt x="138113" y="154781"/>
                    </a:cubicBezTo>
                    <a:cubicBezTo>
                      <a:pt x="130969" y="121047"/>
                      <a:pt x="119062" y="126999"/>
                      <a:pt x="104775" y="109537"/>
                    </a:cubicBezTo>
                    <a:cubicBezTo>
                      <a:pt x="90488" y="92075"/>
                      <a:pt x="69850" y="68262"/>
                      <a:pt x="52388" y="50006"/>
                    </a:cubicBezTo>
                    <a:cubicBezTo>
                      <a:pt x="34926" y="31750"/>
                      <a:pt x="0" y="0"/>
                      <a:pt x="0" y="0"/>
                    </a:cubicBezTo>
                  </a:path>
                </a:pathLst>
              </a:custGeom>
              <a:ln w="19050"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AU" sz="360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844576" y="2464864"/>
              <a:ext cx="805219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GW_Spring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6725514" y="2733930"/>
              <a:ext cx="254522" cy="60520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570431" y="2636647"/>
              <a:ext cx="791280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GW_Divide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4021812" y="2879721"/>
              <a:ext cx="0" cy="30904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9" idx="0"/>
              <a:endCxn id="68" idx="20"/>
            </p:cNvCxnSpPr>
            <p:nvPr/>
          </p:nvCxnSpPr>
          <p:spPr>
            <a:xfrm flipH="1" flipV="1">
              <a:off x="2379337" y="4243240"/>
              <a:ext cx="102869" cy="63769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 flipV="1">
              <a:off x="3204255" y="4410002"/>
              <a:ext cx="175730" cy="470932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000608" y="4880934"/>
              <a:ext cx="963196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GW_IntraFlow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987604" y="4880934"/>
              <a:ext cx="963196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GW_InterFlow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19018" y="2668230"/>
              <a:ext cx="558960" cy="379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400" i="1" dirty="0">
                  <a:latin typeface="Arial" pitchFamily="34" charset="0"/>
                  <a:cs typeface="Arial" pitchFamily="34" charset="0"/>
                </a:rPr>
                <a:t>Land </a:t>
              </a:r>
            </a:p>
            <a:p>
              <a:pPr algn="ctr"/>
              <a:r>
                <a:rPr lang="en-AU" sz="1400" i="1" dirty="0">
                  <a:latin typeface="Arial" pitchFamily="34" charset="0"/>
                  <a:cs typeface="Arial" pitchFamily="34" charset="0"/>
                </a:rPr>
                <a:t>surface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91818" y="4517234"/>
              <a:ext cx="841228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GW_Aquifer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932586" y="3682332"/>
              <a:ext cx="1209455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GW_ConfiningBed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22453" y="2629674"/>
              <a:ext cx="1173445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GW_BodySurface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>
              <a:off x="4457374" y="2852896"/>
              <a:ext cx="38426" cy="359264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4022713" y="5221745"/>
              <a:ext cx="2488489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693314" y="5236269"/>
              <a:ext cx="1137435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GW_FlowSystem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74330" y="2893211"/>
              <a:ext cx="680881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GW_Well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4007282" y="3212160"/>
              <a:ext cx="15431" cy="2254941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488549" y="3512198"/>
              <a:ext cx="27425" cy="1961516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555292" y="3688559"/>
              <a:ext cx="934156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i="1" dirty="0">
                  <a:latin typeface="Arial" pitchFamily="34" charset="0"/>
                  <a:cs typeface="Arial" pitchFamily="34" charset="0"/>
                </a:rPr>
                <a:t>Confining bed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38986" y="4083854"/>
              <a:ext cx="1085164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i="1" dirty="0">
                  <a:latin typeface="Arial" pitchFamily="34" charset="0"/>
                  <a:cs typeface="Arial" pitchFamily="34" charset="0"/>
                </a:rPr>
                <a:t>Confined aquifer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380493" y="4498187"/>
              <a:ext cx="1042184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i="1" dirty="0">
                  <a:latin typeface="Arial" pitchFamily="34" charset="0"/>
                  <a:cs typeface="Arial" pitchFamily="34" charset="0"/>
                </a:rPr>
                <a:t>Bedrock aquifer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62546" y="2467594"/>
              <a:ext cx="1014306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GW_Discharge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126438" y="2005067"/>
              <a:ext cx="906278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i="1" dirty="0">
                  <a:latin typeface="Arial" pitchFamily="34" charset="0"/>
                  <a:cs typeface="Arial" pitchFamily="34" charset="0"/>
                </a:rPr>
                <a:t>Pumping well</a:t>
              </a: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2070109" y="3027193"/>
              <a:ext cx="464602" cy="42148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3609649" y="3317076"/>
              <a:ext cx="826128" cy="379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1400" i="1" dirty="0">
                  <a:latin typeface="Arial" pitchFamily="34" charset="0"/>
                  <a:cs typeface="Arial" pitchFamily="34" charset="0"/>
                </a:rPr>
                <a:t>Unconfined </a:t>
              </a:r>
            </a:p>
            <a:p>
              <a:pPr algn="ctr"/>
              <a:r>
                <a:rPr lang="en-AU" sz="1400" i="1" dirty="0">
                  <a:latin typeface="Arial" pitchFamily="34" charset="0"/>
                  <a:cs typeface="Arial" pitchFamily="34" charset="0"/>
                </a:rPr>
                <a:t>aquifer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2026166" y="5221745"/>
              <a:ext cx="199654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2036437" y="5230295"/>
              <a:ext cx="1957515" cy="223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GW_FlowSystem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2146309" y="2698426"/>
              <a:ext cx="297284" cy="33810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6515974" y="5226955"/>
              <a:ext cx="60444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6493849" y="5230295"/>
              <a:ext cx="1273964" cy="223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GW_FlowSystem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21417185">
              <a:off x="3129629" y="3029923"/>
              <a:ext cx="962949" cy="223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400" dirty="0">
                  <a:latin typeface="Arial" pitchFamily="34" charset="0"/>
                  <a:cs typeface="Arial" pitchFamily="34" charset="0"/>
                </a:rPr>
                <a:t>Vadose zone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951296" y="2923118"/>
              <a:ext cx="1229202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i="1" dirty="0">
                  <a:latin typeface="Arial" pitchFamily="34" charset="0"/>
                  <a:cs typeface="Arial" pitchFamily="34" charset="0"/>
                </a:rPr>
                <a:t>Groundwater basin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 rot="1463148">
              <a:off x="4939359" y="4023720"/>
              <a:ext cx="704160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GW_Flow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9167019">
              <a:off x="2797431" y="3890528"/>
              <a:ext cx="364974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i="1" dirty="0">
                  <a:latin typeface="Arial" pitchFamily="34" charset="0"/>
                  <a:cs typeface="Arial" pitchFamily="34" charset="0"/>
                </a:rPr>
                <a:t>flow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 rot="381659">
              <a:off x="2013372" y="4009148"/>
              <a:ext cx="565930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i="1" dirty="0">
                  <a:latin typeface="Arial" pitchFamily="34" charset="0"/>
                  <a:cs typeface="Arial" pitchFamily="34" charset="0"/>
                </a:rPr>
                <a:t>Ground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 rot="21274804">
              <a:off x="2447269" y="4018450"/>
              <a:ext cx="450932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i="1" dirty="0">
                  <a:latin typeface="Arial" pitchFamily="34" charset="0"/>
                  <a:cs typeface="Arial" pitchFamily="34" charset="0"/>
                </a:rPr>
                <a:t>water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 rot="412284">
              <a:off x="4341410" y="3232761"/>
              <a:ext cx="758709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i="1" dirty="0" err="1">
                  <a:latin typeface="Arial" pitchFamily="34" charset="0"/>
                  <a:cs typeface="Arial" pitchFamily="34" charset="0"/>
                </a:rPr>
                <a:t>Watertable</a:t>
              </a:r>
              <a:endParaRPr lang="en-AU" sz="14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757434" y="1981200"/>
              <a:ext cx="992236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GW_Recharge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760603" y="1981200"/>
              <a:ext cx="1014306" cy="2230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 err="1">
                  <a:latin typeface="Arial" pitchFamily="34" charset="0"/>
                  <a:cs typeface="Arial" pitchFamily="34" charset="0"/>
                </a:rPr>
                <a:t>GW_Discharge</a:t>
              </a:r>
              <a:endParaRPr lang="en-AU" sz="14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 flipV="1">
              <a:off x="5740098" y="2200341"/>
              <a:ext cx="958222" cy="1128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3422999" y="2208388"/>
              <a:ext cx="2319753" cy="648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580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0"/>
            <a:ext cx="8676456" cy="61206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97832" y="6120680"/>
            <a:ext cx="7596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i="1" dirty="0"/>
              <a:t>simplified UML representation of the GWML2 conceptual schema. Colours denote distinct packages within the logical schema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9922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cquia_marina_logo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956191" y="4234593"/>
            <a:ext cx="1044512" cy="432048"/>
          </a:xfrm>
          <a:prstGeom prst="rect">
            <a:avLst/>
          </a:prstGeom>
        </p:spPr>
      </p:pic>
      <p:pic>
        <p:nvPicPr>
          <p:cNvPr id="4" name="Picture 3" descr="ANULogo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956191" y="2578409"/>
            <a:ext cx="965842" cy="450726"/>
          </a:xfrm>
          <a:prstGeom prst="rect">
            <a:avLst/>
          </a:prstGeom>
        </p:spPr>
      </p:pic>
      <p:pic>
        <p:nvPicPr>
          <p:cNvPr id="5" name="Picture 4" descr="CRCSI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63904" y="6106801"/>
            <a:ext cx="1239172" cy="539566"/>
          </a:xfrm>
          <a:prstGeom prst="rect">
            <a:avLst/>
          </a:prstGeom>
        </p:spPr>
      </p:pic>
      <p:pic>
        <p:nvPicPr>
          <p:cNvPr id="6" name="Picture 5" descr="dse_logo_white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888" y="2506402"/>
            <a:ext cx="2419477" cy="543701"/>
          </a:xfrm>
          <a:prstGeom prst="rect">
            <a:avLst/>
          </a:prstGeom>
        </p:spPr>
      </p:pic>
      <p:pic>
        <p:nvPicPr>
          <p:cNvPr id="8" name="Picture 7" descr="iCAMSsmall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964303" y="2794434"/>
            <a:ext cx="432048" cy="218451"/>
          </a:xfrm>
          <a:prstGeom prst="rect">
            <a:avLst/>
          </a:prstGeom>
        </p:spPr>
      </p:pic>
      <p:pic>
        <p:nvPicPr>
          <p:cNvPr id="9" name="Picture 8" descr="Senversa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248529" y="5890778"/>
            <a:ext cx="1111139" cy="562429"/>
          </a:xfrm>
          <a:prstGeom prst="rect">
            <a:avLst/>
          </a:prstGeom>
        </p:spPr>
      </p:pic>
      <p:pic>
        <p:nvPicPr>
          <p:cNvPr id="10" name="Picture 9" descr="SRW_Logo.gif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732056" y="4954673"/>
            <a:ext cx="1495425" cy="819150"/>
          </a:xfrm>
          <a:prstGeom prst="rect">
            <a:avLst/>
          </a:prstGeom>
        </p:spPr>
      </p:pic>
      <p:pic>
        <p:nvPicPr>
          <p:cNvPr id="12" name="Picture 11" descr="logo.gif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91895" y="3205302"/>
            <a:ext cx="648072" cy="762438"/>
          </a:xfrm>
          <a:prstGeom prst="rect">
            <a:avLst/>
          </a:prstGeom>
        </p:spPr>
      </p:pic>
      <p:pic>
        <p:nvPicPr>
          <p:cNvPr id="13" name="Picture 12" descr="logo_g-mw_header.gif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47879" y="4882665"/>
            <a:ext cx="1152128" cy="834554"/>
          </a:xfrm>
          <a:prstGeom prst="rect">
            <a:avLst/>
          </a:prstGeom>
        </p:spPr>
      </p:pic>
      <p:pic>
        <p:nvPicPr>
          <p:cNvPr id="14" name="Picture 13" descr="sig-fra.gif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219887" y="2074353"/>
            <a:ext cx="5356800" cy="288000"/>
          </a:xfrm>
          <a:prstGeom prst="rect">
            <a:avLst/>
          </a:prstGeom>
        </p:spPr>
      </p:pic>
      <p:pic>
        <p:nvPicPr>
          <p:cNvPr id="15" name="Picture 14" descr="TS_Logo_200.jpg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3581442" y="5098689"/>
            <a:ext cx="886918" cy="4966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879" y="850217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i="1" dirty="0"/>
              <a:t>A collaboration of 17 partner organisations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93512" y="2665280"/>
            <a:ext cx="593458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i="1" dirty="0"/>
              <a:t>An interoperative spatial information portal that federates groundwater data from disparate sources. </a:t>
            </a:r>
          </a:p>
          <a:p>
            <a:endParaRPr lang="en-AU" sz="2800" i="1" dirty="0"/>
          </a:p>
          <a:p>
            <a:r>
              <a:rPr lang="en-AU" sz="2800" i="1" dirty="0"/>
              <a:t>Primarily for research and investigation.</a:t>
            </a:r>
          </a:p>
          <a:p>
            <a:endParaRPr lang="en-AU" sz="2800" i="1" dirty="0"/>
          </a:p>
          <a:p>
            <a:r>
              <a:rPr lang="en-AU" sz="2800" i="1" dirty="0"/>
              <a:t>Non-government portal (unique?).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1895" y="1282266"/>
            <a:ext cx="2821012" cy="594213"/>
          </a:xfrm>
          <a:prstGeom prst="rect">
            <a:avLst/>
          </a:prstGeom>
        </p:spPr>
      </p:pic>
      <p:pic>
        <p:nvPicPr>
          <p:cNvPr id="1026" name="Picture 2" descr="http://www.vvg.org.au/cb_pages/images/qut_logo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16032" y="3246672"/>
            <a:ext cx="1960667" cy="67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" descr="http://www.vvg.org.au/cb_pages/images/vmwc_logo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55412" y="5818769"/>
            <a:ext cx="9525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DSDBI_logo.gif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9887" y="4147658"/>
            <a:ext cx="2304256" cy="537660"/>
          </a:xfrm>
          <a:prstGeom prst="rect">
            <a:avLst/>
          </a:prstGeom>
        </p:spPr>
      </p:pic>
      <p:pic>
        <p:nvPicPr>
          <p:cNvPr id="24" name="Picture 23" descr="VVG Logo.tif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12" y="147885"/>
            <a:ext cx="2880000" cy="504458"/>
          </a:xfrm>
          <a:prstGeom prst="rect">
            <a:avLst/>
          </a:prstGeom>
        </p:spPr>
      </p:pic>
      <p:pic>
        <p:nvPicPr>
          <p:cNvPr id="21" name="Picture 20" descr="UOB_logo_2010.jp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292" y="5890778"/>
            <a:ext cx="2267744" cy="631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52AB81-D2FF-4503-84A6-D10807F228DD}"/>
              </a:ext>
            </a:extLst>
          </p:cNvPr>
          <p:cNvSpPr txBox="1"/>
          <p:nvPr/>
        </p:nvSpPr>
        <p:spPr>
          <a:xfrm>
            <a:off x="4468360" y="104483"/>
            <a:ext cx="77230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2400" dirty="0"/>
              <a:t>July 2011 granted a Broadband Enabled Innovation Program </a:t>
            </a:r>
          </a:p>
          <a:p>
            <a:pPr algn="ctr"/>
            <a:r>
              <a:rPr lang="en-AU" sz="2400" dirty="0"/>
              <a:t>$320k BEIP cash + $160k partner cash + $1.745M in-kind </a:t>
            </a:r>
          </a:p>
          <a:p>
            <a:pPr algn="ctr"/>
            <a:endParaRPr lang="en-AU" sz="2400" dirty="0"/>
          </a:p>
          <a:p>
            <a:pPr algn="ctr"/>
            <a:r>
              <a:rPr lang="en-AU" sz="2400" dirty="0"/>
              <a:t>Soft launch June 2012</a:t>
            </a:r>
          </a:p>
        </p:txBody>
      </p:sp>
    </p:spTree>
    <p:extLst>
      <p:ext uri="{BB962C8B-B14F-4D97-AF65-F5344CB8AC3E}">
        <p14:creationId xmlns:p14="http://schemas.microsoft.com/office/powerpoint/2010/main" val="3244849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74118" y="131939"/>
            <a:ext cx="737916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267" b="1" dirty="0"/>
              <a:t>International data interoperability standards</a:t>
            </a:r>
          </a:p>
        </p:txBody>
      </p:sp>
      <p:pic>
        <p:nvPicPr>
          <p:cNvPr id="7" name="Picture 4" descr="http://mundogeo.com/wp-content/uploads/2014/06/OGC_Log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4629" y="280554"/>
            <a:ext cx="3380151" cy="1287676"/>
          </a:xfrm>
          <a:prstGeom prst="rect">
            <a:avLst/>
          </a:prstGeom>
          <a:noFill/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144010-234E-409E-A3D8-696EF6C267EB}"/>
              </a:ext>
            </a:extLst>
          </p:cNvPr>
          <p:cNvSpPr/>
          <p:nvPr/>
        </p:nvSpPr>
        <p:spPr>
          <a:xfrm>
            <a:off x="1180466" y="1763751"/>
            <a:ext cx="9831069" cy="9080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2DE151-3F7A-42AF-BBFB-5D786F28DFC9}"/>
              </a:ext>
            </a:extLst>
          </p:cNvPr>
          <p:cNvSpPr txBox="1"/>
          <p:nvPr/>
        </p:nvSpPr>
        <p:spPr>
          <a:xfrm>
            <a:off x="1321361" y="1932251"/>
            <a:ext cx="9633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OGC WaterML 2: Part 4 – GroundWaterML 2 (GWML2)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BFF188-F186-43BF-8721-2D5C98468E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5144" y="2716304"/>
            <a:ext cx="6296856" cy="41652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038D52-9D23-465A-A7D4-D09A030A148F}"/>
              </a:ext>
            </a:extLst>
          </p:cNvPr>
          <p:cNvSpPr/>
          <p:nvPr/>
        </p:nvSpPr>
        <p:spPr>
          <a:xfrm>
            <a:off x="169449" y="3435328"/>
            <a:ext cx="5517288" cy="1619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AU" sz="2667" b="1" dirty="0"/>
              <a:t>Is maintained by a Groundwater Standards Working Group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A80086-31F6-4994-A366-C4AD05FF9368}"/>
              </a:ext>
            </a:extLst>
          </p:cNvPr>
          <p:cNvSpPr txBox="1"/>
          <p:nvPr/>
        </p:nvSpPr>
        <p:spPr>
          <a:xfrm>
            <a:off x="229688" y="5845915"/>
            <a:ext cx="4834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/>
              <a:t>Google </a:t>
            </a:r>
            <a:r>
              <a:rPr lang="en-AU" sz="2800" b="1" dirty="0">
                <a:solidFill>
                  <a:srgbClr val="FF0000"/>
                </a:solidFill>
              </a:rPr>
              <a:t>OGC GW SWG</a:t>
            </a:r>
            <a:r>
              <a:rPr lang="en-AU" sz="2800" dirty="0"/>
              <a:t> to find it!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C5D2CE-B045-481A-A0D8-B000DF20821E}"/>
              </a:ext>
            </a:extLst>
          </p:cNvPr>
          <p:cNvGrpSpPr/>
          <p:nvPr/>
        </p:nvGrpSpPr>
        <p:grpSpPr>
          <a:xfrm rot="20531143">
            <a:off x="1145589" y="1528413"/>
            <a:ext cx="9504450" cy="3852809"/>
            <a:chOff x="1150706" y="452063"/>
            <a:chExt cx="9298112" cy="3852809"/>
          </a:xfrm>
        </p:grpSpPr>
        <p:pic>
          <p:nvPicPr>
            <p:cNvPr id="10" name="Picture 9" descr="A screenshot of a social media post&#10;&#10;Description generated with very high confidence">
              <a:extLst>
                <a:ext uri="{FF2B5EF4-FFF2-40B4-BE49-F238E27FC236}">
                  <a16:creationId xmlns:a16="http://schemas.microsoft.com/office/drawing/2014/main" id="{B20C4F46-D07C-46B4-B89F-E49784E4E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6" t="3406" r="5267" b="36291"/>
            <a:stretch/>
          </p:blipFill>
          <p:spPr>
            <a:xfrm>
              <a:off x="1150706" y="452063"/>
              <a:ext cx="9298112" cy="3852809"/>
            </a:xfrm>
            <a:prstGeom prst="rect">
              <a:avLst/>
            </a:prstGeom>
          </p:spPr>
        </p:pic>
        <p:sp>
          <p:nvSpPr>
            <p:cNvPr id="15" name="Flowchart: Document 14">
              <a:extLst>
                <a:ext uri="{FF2B5EF4-FFF2-40B4-BE49-F238E27FC236}">
                  <a16:creationId xmlns:a16="http://schemas.microsoft.com/office/drawing/2014/main" id="{FC7E4D05-75C2-4A1C-9FE4-241D77877B87}"/>
                </a:ext>
              </a:extLst>
            </p:cNvPr>
            <p:cNvSpPr/>
            <p:nvPr/>
          </p:nvSpPr>
          <p:spPr>
            <a:xfrm>
              <a:off x="1294544" y="544530"/>
              <a:ext cx="9030984" cy="3760342"/>
            </a:xfrm>
            <a:prstGeom prst="flowChartDocumen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46517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8300" y="167346"/>
            <a:ext cx="89264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dirty="0"/>
              <a:t>So what constitutes groundwater data?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7768" y="3952998"/>
            <a:ext cx="2913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dirty="0"/>
              <a:t>Geology</a:t>
            </a:r>
          </a:p>
          <a:p>
            <a:pPr algn="r"/>
            <a:r>
              <a:rPr lang="en-AU" sz="2000" dirty="0"/>
              <a:t>Lithology</a:t>
            </a:r>
          </a:p>
          <a:p>
            <a:pPr algn="r"/>
            <a:r>
              <a:rPr lang="en-AU" sz="2000" dirty="0"/>
              <a:t>Stratigraphy</a:t>
            </a:r>
          </a:p>
          <a:p>
            <a:pPr algn="r"/>
            <a:r>
              <a:rPr lang="en-AU" sz="2000" dirty="0"/>
              <a:t>Hydrostratigraphy</a:t>
            </a:r>
          </a:p>
          <a:p>
            <a:pPr algn="r"/>
            <a:r>
              <a:rPr lang="en-AU" sz="2000" dirty="0"/>
              <a:t>Aquifers</a:t>
            </a:r>
          </a:p>
          <a:p>
            <a:pPr algn="r"/>
            <a:r>
              <a:rPr lang="en-AU" sz="2000" dirty="0"/>
              <a:t>Aquifer parameters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1331" y="2706503"/>
            <a:ext cx="4900613" cy="319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124128" y="1130525"/>
            <a:ext cx="2410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Geomorphology</a:t>
            </a:r>
          </a:p>
          <a:p>
            <a:r>
              <a:rPr lang="en-AU" sz="2000" dirty="0"/>
              <a:t>Terrain</a:t>
            </a:r>
          </a:p>
          <a:p>
            <a:r>
              <a:rPr lang="en-AU" sz="2000" dirty="0"/>
              <a:t>Landscape</a:t>
            </a:r>
          </a:p>
        </p:txBody>
      </p:sp>
      <p:sp>
        <p:nvSpPr>
          <p:cNvPr id="8" name="Rectangle 7"/>
          <p:cNvSpPr/>
          <p:nvPr/>
        </p:nvSpPr>
        <p:spPr>
          <a:xfrm>
            <a:off x="6995156" y="1278097"/>
            <a:ext cx="3234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dirty="0"/>
              <a:t>Environmental History</a:t>
            </a:r>
          </a:p>
          <a:p>
            <a:r>
              <a:rPr lang="en-AU" sz="2000" dirty="0"/>
              <a:t>Land use</a:t>
            </a:r>
          </a:p>
          <a:p>
            <a:r>
              <a:rPr lang="en-AU" sz="2000" dirty="0"/>
              <a:t>Soils</a:t>
            </a:r>
          </a:p>
          <a:p>
            <a:r>
              <a:rPr lang="en-AU" sz="2000" dirty="0"/>
              <a:t>Salinity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0590" y="2349401"/>
            <a:ext cx="26936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Bore construction</a:t>
            </a:r>
          </a:p>
          <a:p>
            <a:r>
              <a:rPr lang="en-AU" sz="2000" dirty="0"/>
              <a:t>Extraction</a:t>
            </a:r>
          </a:p>
          <a:p>
            <a:r>
              <a:rPr lang="en-AU" sz="2000" dirty="0"/>
              <a:t>Water levels</a:t>
            </a:r>
          </a:p>
          <a:p>
            <a:r>
              <a:rPr lang="en-AU" sz="2000" dirty="0"/>
              <a:t>Storage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9665" y="2188793"/>
            <a:ext cx="1749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Discharge </a:t>
            </a:r>
          </a:p>
          <a:p>
            <a:r>
              <a:rPr lang="en-AU" sz="2000" dirty="0"/>
              <a:t>Springs</a:t>
            </a:r>
          </a:p>
          <a:p>
            <a:r>
              <a:rPr lang="en-AU" sz="2000" dirty="0"/>
              <a:t>GDEs</a:t>
            </a:r>
          </a:p>
          <a:p>
            <a:r>
              <a:rPr lang="en-AU" sz="2000" dirty="0"/>
              <a:t>Baseflow</a:t>
            </a:r>
          </a:p>
          <a:p>
            <a:r>
              <a:rPr lang="en-AU" sz="2000" dirty="0"/>
              <a:t>River flows</a:t>
            </a:r>
          </a:p>
          <a:p>
            <a:r>
              <a:rPr lang="en-AU" sz="2000" dirty="0"/>
              <a:t>Lake levels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6984" y="1136842"/>
            <a:ext cx="1698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Climate</a:t>
            </a:r>
          </a:p>
          <a:p>
            <a:r>
              <a:rPr lang="en-AU" sz="2000" dirty="0"/>
              <a:t>Rainfall</a:t>
            </a:r>
          </a:p>
          <a:p>
            <a:r>
              <a:rPr lang="en-AU" sz="2000" dirty="0"/>
              <a:t>Runoff</a:t>
            </a:r>
          </a:p>
          <a:p>
            <a:r>
              <a:rPr lang="en-AU" sz="2000" dirty="0"/>
              <a:t>Infiltration</a:t>
            </a:r>
          </a:p>
          <a:p>
            <a:r>
              <a:rPr lang="en-AU" sz="2000" dirty="0"/>
              <a:t>Recharge</a:t>
            </a:r>
          </a:p>
          <a:p>
            <a:endParaRPr lang="en-A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588202" y="5911334"/>
            <a:ext cx="2062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Flow systems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4643" y="5905823"/>
            <a:ext cx="1636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Chemistry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5399" y="6280666"/>
            <a:ext cx="1915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Age (dating)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04187" y="5878294"/>
            <a:ext cx="2276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Management</a:t>
            </a:r>
          </a:p>
          <a:p>
            <a:r>
              <a:rPr lang="en-AU" sz="2000" dirty="0"/>
              <a:t>Beneficial uses</a:t>
            </a:r>
          </a:p>
          <a:p>
            <a:r>
              <a:rPr lang="en-AU" sz="2000" dirty="0"/>
              <a:t>Licences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27756" y="6339959"/>
            <a:ext cx="2283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Contamination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69104" y="5920859"/>
            <a:ext cx="1791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Geophysics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80634" y="4742276"/>
            <a:ext cx="22454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Hydrobiology</a:t>
            </a:r>
          </a:p>
          <a:p>
            <a:r>
              <a:rPr lang="en-AU" sz="2000" dirty="0" err="1"/>
              <a:t>Phreatophytes</a:t>
            </a:r>
            <a:endParaRPr lang="en-AU" sz="2000" dirty="0"/>
          </a:p>
          <a:p>
            <a:r>
              <a:rPr lang="en-AU" sz="2000" dirty="0" err="1"/>
              <a:t>Stygofauna</a:t>
            </a:r>
            <a:endParaRPr lang="en-AU" sz="2000" dirty="0"/>
          </a:p>
          <a:p>
            <a:r>
              <a:rPr lang="en-AU" sz="2000" dirty="0"/>
              <a:t>Microbiology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62871" y="6199326"/>
            <a:ext cx="793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Risk</a:t>
            </a:r>
          </a:p>
        </p:txBody>
      </p:sp>
    </p:spTree>
    <p:extLst>
      <p:ext uri="{BB962C8B-B14F-4D97-AF65-F5344CB8AC3E}">
        <p14:creationId xmlns:p14="http://schemas.microsoft.com/office/powerpoint/2010/main" val="1206426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8300" y="167346"/>
            <a:ext cx="9029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dirty="0"/>
              <a:t>But what about the qualitative data?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" y="930117"/>
            <a:ext cx="4095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Arial" panose="020B0604020202020204" pitchFamily="34" charset="0"/>
                <a:cs typeface="Arial" panose="020B0604020202020204" pitchFamily="34" charset="0"/>
              </a:rPr>
              <a:t>Data often overlooked by scientists (hydrogeologists), but it can be critically important.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5500" y="4073890"/>
            <a:ext cx="69391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latin typeface="Arial" panose="020B0604020202020204" pitchFamily="34" charset="0"/>
                <a:cs typeface="Arial" panose="020B0604020202020204" pitchFamily="34" charset="0"/>
              </a:rPr>
              <a:t>Examples include observations about landscape features, soil colours, vegetation types, seeps, springs, wetland ecosystems, and anecdotal information from long-term occupiers of the land. </a:t>
            </a:r>
          </a:p>
        </p:txBody>
      </p:sp>
      <p:pic>
        <p:nvPicPr>
          <p:cNvPr id="10" name="Picture 9" descr="Boral_Quarry_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0015" y="3038653"/>
            <a:ext cx="4572000" cy="342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467653"/>
            <a:ext cx="56793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 err="1"/>
              <a:t>Redoximorphic</a:t>
            </a:r>
            <a:r>
              <a:rPr lang="en-AU" dirty="0"/>
              <a:t> features in saprolite, Dundas Tableland, Vic</a:t>
            </a:r>
          </a:p>
        </p:txBody>
      </p:sp>
      <p:pic>
        <p:nvPicPr>
          <p:cNvPr id="3" name="Picture 2" descr="A person standing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77B8C10D-8828-409A-A1D9-D49FEF8BC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0" t="16232" b="18045"/>
          <a:stretch/>
        </p:blipFill>
        <p:spPr>
          <a:xfrm>
            <a:off x="6363801" y="721344"/>
            <a:ext cx="5728760" cy="33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40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379896" cy="6614592"/>
          </a:xfrm>
          <a:prstGeom prst="rect">
            <a:avLst/>
          </a:prstGeom>
        </p:spPr>
      </p:pic>
      <p:pic>
        <p:nvPicPr>
          <p:cNvPr id="2" name="Picture 1" descr="scan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3164" y="0"/>
            <a:ext cx="4930837" cy="6858000"/>
          </a:xfrm>
          <a:prstGeom prst="rect">
            <a:avLst/>
          </a:prstGeom>
        </p:spPr>
      </p:pic>
      <p:pic>
        <p:nvPicPr>
          <p:cNvPr id="5" name="Picture 4" descr="P9100061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502932"/>
            <a:ext cx="4497797" cy="3382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41035" y="188640"/>
            <a:ext cx="2218755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0033CC"/>
                </a:solidFill>
              </a:rPr>
              <a:t>Original data sources are valuable</a:t>
            </a:r>
          </a:p>
        </p:txBody>
      </p:sp>
      <p:pic>
        <p:nvPicPr>
          <p:cNvPr id="8" name="Picture 7" descr="srwsc.jpg">
            <a:extLst>
              <a:ext uri="{FF2B5EF4-FFF2-40B4-BE49-F238E27FC236}">
                <a16:creationId xmlns:a16="http://schemas.microsoft.com/office/drawing/2014/main" id="{CCE5D84E-1382-451A-9D45-F73C3FDA527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07668">
            <a:off x="8708874" y="-565"/>
            <a:ext cx="3566160" cy="4608576"/>
          </a:xfrm>
          <a:prstGeom prst="rect">
            <a:avLst/>
          </a:prstGeom>
        </p:spPr>
      </p:pic>
      <p:pic>
        <p:nvPicPr>
          <p:cNvPr id="9" name="Picture 8" descr="drill.jpg">
            <a:extLst>
              <a:ext uri="{FF2B5EF4-FFF2-40B4-BE49-F238E27FC236}">
                <a16:creationId xmlns:a16="http://schemas.microsoft.com/office/drawing/2014/main" id="{47DD3F99-08C4-420C-B13E-BA04F5F564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27627">
            <a:off x="7300568" y="4150364"/>
            <a:ext cx="5391738" cy="36637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7110" y="5642815"/>
            <a:ext cx="41338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dirty="0"/>
              <a:t>Archival boring records are particularly important sources of information. </a:t>
            </a:r>
          </a:p>
        </p:txBody>
      </p:sp>
    </p:spTree>
    <p:extLst>
      <p:ext uri="{BB962C8B-B14F-4D97-AF65-F5344CB8AC3E}">
        <p14:creationId xmlns:p14="http://schemas.microsoft.com/office/powerpoint/2010/main" val="4252711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/>
          <p:cNvSpPr/>
          <p:nvPr/>
        </p:nvSpPr>
        <p:spPr>
          <a:xfrm flipV="1">
            <a:off x="845053" y="1881188"/>
            <a:ext cx="6530467" cy="2771777"/>
          </a:xfrm>
          <a:custGeom>
            <a:avLst/>
            <a:gdLst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171700 w 4857750"/>
              <a:gd name="connsiteY4" fmla="*/ 564356 h 664368"/>
              <a:gd name="connsiteX5" fmla="*/ 2943225 w 4857750"/>
              <a:gd name="connsiteY5" fmla="*/ 450056 h 664368"/>
              <a:gd name="connsiteX6" fmla="*/ 3714750 w 4857750"/>
              <a:gd name="connsiteY6" fmla="*/ 292893 h 664368"/>
              <a:gd name="connsiteX7" fmla="*/ 4857750 w 4857750"/>
              <a:gd name="connsiteY7" fmla="*/ 0 h 66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7750" h="664368">
                <a:moveTo>
                  <a:pt x="42863" y="664368"/>
                </a:moveTo>
                <a:cubicBezTo>
                  <a:pt x="21431" y="661987"/>
                  <a:pt x="0" y="659606"/>
                  <a:pt x="92869" y="657225"/>
                </a:cubicBezTo>
                <a:cubicBezTo>
                  <a:pt x="185738" y="654844"/>
                  <a:pt x="600075" y="650081"/>
                  <a:pt x="600075" y="650081"/>
                </a:cubicBezTo>
                <a:lnTo>
                  <a:pt x="1407319" y="642937"/>
                </a:lnTo>
                <a:cubicBezTo>
                  <a:pt x="1669256" y="628650"/>
                  <a:pt x="1915716" y="596503"/>
                  <a:pt x="2171700" y="564356"/>
                </a:cubicBezTo>
                <a:cubicBezTo>
                  <a:pt x="2427684" y="532209"/>
                  <a:pt x="2686050" y="495300"/>
                  <a:pt x="2943225" y="450056"/>
                </a:cubicBezTo>
                <a:cubicBezTo>
                  <a:pt x="3200400" y="404812"/>
                  <a:pt x="3395663" y="367902"/>
                  <a:pt x="3714750" y="292893"/>
                </a:cubicBezTo>
                <a:cubicBezTo>
                  <a:pt x="4033838" y="217884"/>
                  <a:pt x="4445794" y="108942"/>
                  <a:pt x="4857750" y="0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62000" y="504829"/>
            <a:ext cx="0" cy="544830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62000" y="5953128"/>
            <a:ext cx="645794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809624" y="4924428"/>
            <a:ext cx="6477000" cy="885824"/>
          </a:xfrm>
          <a:custGeom>
            <a:avLst/>
            <a:gdLst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171700 w 4857750"/>
              <a:gd name="connsiteY4" fmla="*/ 564356 h 664368"/>
              <a:gd name="connsiteX5" fmla="*/ 2943225 w 4857750"/>
              <a:gd name="connsiteY5" fmla="*/ 450056 h 664368"/>
              <a:gd name="connsiteX6" fmla="*/ 3714750 w 4857750"/>
              <a:gd name="connsiteY6" fmla="*/ 292893 h 664368"/>
              <a:gd name="connsiteX7" fmla="*/ 4857750 w 4857750"/>
              <a:gd name="connsiteY7" fmla="*/ 0 h 66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7750" h="664368">
                <a:moveTo>
                  <a:pt x="42863" y="664368"/>
                </a:moveTo>
                <a:cubicBezTo>
                  <a:pt x="21431" y="661987"/>
                  <a:pt x="0" y="659606"/>
                  <a:pt x="92869" y="657225"/>
                </a:cubicBezTo>
                <a:cubicBezTo>
                  <a:pt x="185738" y="654844"/>
                  <a:pt x="600075" y="650081"/>
                  <a:pt x="600075" y="650081"/>
                </a:cubicBezTo>
                <a:lnTo>
                  <a:pt x="1407319" y="642937"/>
                </a:lnTo>
                <a:cubicBezTo>
                  <a:pt x="1669256" y="628650"/>
                  <a:pt x="1915716" y="596503"/>
                  <a:pt x="2171700" y="564356"/>
                </a:cubicBezTo>
                <a:cubicBezTo>
                  <a:pt x="2427684" y="532209"/>
                  <a:pt x="2686050" y="495300"/>
                  <a:pt x="2943225" y="450056"/>
                </a:cubicBezTo>
                <a:cubicBezTo>
                  <a:pt x="3200400" y="404812"/>
                  <a:pt x="3395663" y="367902"/>
                  <a:pt x="3714750" y="292893"/>
                </a:cubicBezTo>
                <a:cubicBezTo>
                  <a:pt x="4033838" y="217884"/>
                  <a:pt x="4445794" y="108942"/>
                  <a:pt x="4857750" y="0"/>
                </a:cubicBezTo>
              </a:path>
            </a:pathLst>
          </a:cu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pic>
        <p:nvPicPr>
          <p:cNvPr id="9" name="Picture 8" descr="SDI generic architecture 2017 v1.tif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375520" y="4924429"/>
            <a:ext cx="1076325" cy="923924"/>
          </a:xfrm>
          <a:prstGeom prst="rect">
            <a:avLst/>
          </a:prstGeom>
        </p:spPr>
      </p:pic>
      <p:pic>
        <p:nvPicPr>
          <p:cNvPr id="10" name="Picture 9" descr="SDI generic architecture 2017 v1.ti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7705726" y="228605"/>
            <a:ext cx="800100" cy="790575"/>
          </a:xfrm>
          <a:prstGeom prst="rect">
            <a:avLst/>
          </a:prstGeom>
        </p:spPr>
      </p:pic>
      <p:pic>
        <p:nvPicPr>
          <p:cNvPr id="11" name="Picture 10" descr="SDI generic architecture 2017 v1.tif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581900" y="1152529"/>
            <a:ext cx="923925" cy="781049"/>
          </a:xfrm>
          <a:prstGeom prst="rect">
            <a:avLst/>
          </a:prstGeom>
        </p:spPr>
      </p:pic>
      <p:pic>
        <p:nvPicPr>
          <p:cNvPr id="12" name="Picture 11" descr="SDI generic architecture 2017 v1.tif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375520" y="3833812"/>
            <a:ext cx="1200149" cy="819152"/>
          </a:xfrm>
          <a:prstGeom prst="rect">
            <a:avLst/>
          </a:prstGeom>
        </p:spPr>
      </p:pic>
      <p:pic>
        <p:nvPicPr>
          <p:cNvPr id="13" name="Picture 12" descr="SDI generic architecture 2017 v1.tif"/>
          <p:cNvPicPr>
            <a:picLocks noChangeAspect="1"/>
          </p:cNvPicPr>
          <p:nvPr/>
        </p:nvPicPr>
        <p:blipFill>
          <a:blip r:embed="rId6" cstate="screen"/>
          <a:srcRect b="14062"/>
          <a:stretch>
            <a:fillRect/>
          </a:stretch>
        </p:blipFill>
        <p:spPr>
          <a:xfrm>
            <a:off x="7581900" y="2214564"/>
            <a:ext cx="1446784" cy="7334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reeform 13"/>
          <p:cNvSpPr/>
          <p:nvPr/>
        </p:nvSpPr>
        <p:spPr>
          <a:xfrm>
            <a:off x="809624" y="1881190"/>
            <a:ext cx="6680200" cy="1690687"/>
          </a:xfrm>
          <a:custGeom>
            <a:avLst/>
            <a:gdLst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171700 w 4857750"/>
              <a:gd name="connsiteY4" fmla="*/ 564356 h 664368"/>
              <a:gd name="connsiteX5" fmla="*/ 2943225 w 4857750"/>
              <a:gd name="connsiteY5" fmla="*/ 450056 h 664368"/>
              <a:gd name="connsiteX6" fmla="*/ 3714750 w 4857750"/>
              <a:gd name="connsiteY6" fmla="*/ 292893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171700 w 4857750"/>
              <a:gd name="connsiteY4" fmla="*/ 564356 h 664368"/>
              <a:gd name="connsiteX5" fmla="*/ 3109460 w 4857750"/>
              <a:gd name="connsiteY5" fmla="*/ 499680 h 664368"/>
              <a:gd name="connsiteX6" fmla="*/ 3714750 w 4857750"/>
              <a:gd name="connsiteY6" fmla="*/ 292893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171700 w 4857750"/>
              <a:gd name="connsiteY4" fmla="*/ 564356 h 664368"/>
              <a:gd name="connsiteX5" fmla="*/ 3109460 w 4857750"/>
              <a:gd name="connsiteY5" fmla="*/ 499680 h 664368"/>
              <a:gd name="connsiteX6" fmla="*/ 4012587 w 4857750"/>
              <a:gd name="connsiteY6" fmla="*/ 386466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171700 w 4857750"/>
              <a:gd name="connsiteY4" fmla="*/ 564356 h 664368"/>
              <a:gd name="connsiteX5" fmla="*/ 3109460 w 4857750"/>
              <a:gd name="connsiteY5" fmla="*/ 499680 h 664368"/>
              <a:gd name="connsiteX6" fmla="*/ 4012587 w 4857750"/>
              <a:gd name="connsiteY6" fmla="*/ 386466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379613 w 4857750"/>
              <a:gd name="connsiteY3" fmla="*/ 609251 h 664368"/>
              <a:gd name="connsiteX4" fmla="*/ 2171700 w 4857750"/>
              <a:gd name="connsiteY4" fmla="*/ 564356 h 664368"/>
              <a:gd name="connsiteX5" fmla="*/ 3109460 w 4857750"/>
              <a:gd name="connsiteY5" fmla="*/ 499680 h 664368"/>
              <a:gd name="connsiteX6" fmla="*/ 4012587 w 4857750"/>
              <a:gd name="connsiteY6" fmla="*/ 386466 h 664368"/>
              <a:gd name="connsiteX7" fmla="*/ 4857750 w 4857750"/>
              <a:gd name="connsiteY7" fmla="*/ 0 h 66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7750" h="664368">
                <a:moveTo>
                  <a:pt x="42863" y="664368"/>
                </a:moveTo>
                <a:cubicBezTo>
                  <a:pt x="21431" y="661987"/>
                  <a:pt x="0" y="659606"/>
                  <a:pt x="92869" y="657225"/>
                </a:cubicBezTo>
                <a:cubicBezTo>
                  <a:pt x="185738" y="654844"/>
                  <a:pt x="600075" y="650081"/>
                  <a:pt x="600075" y="650081"/>
                </a:cubicBezTo>
                <a:lnTo>
                  <a:pt x="1379613" y="609251"/>
                </a:lnTo>
                <a:lnTo>
                  <a:pt x="2171700" y="564356"/>
                </a:lnTo>
                <a:cubicBezTo>
                  <a:pt x="2460008" y="546094"/>
                  <a:pt x="2802646" y="529328"/>
                  <a:pt x="3109460" y="499680"/>
                </a:cubicBezTo>
                <a:cubicBezTo>
                  <a:pt x="3416274" y="470032"/>
                  <a:pt x="3721205" y="469746"/>
                  <a:pt x="4012587" y="386466"/>
                </a:cubicBezTo>
                <a:cubicBezTo>
                  <a:pt x="4303969" y="303186"/>
                  <a:pt x="4584323" y="146371"/>
                  <a:pt x="4857750" y="0"/>
                </a:cubicBezTo>
              </a:path>
            </a:pathLst>
          </a:cu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15" name="Freeform 14"/>
          <p:cNvSpPr/>
          <p:nvPr/>
        </p:nvSpPr>
        <p:spPr>
          <a:xfrm>
            <a:off x="809624" y="852491"/>
            <a:ext cx="6896101" cy="4262437"/>
          </a:xfrm>
          <a:custGeom>
            <a:avLst/>
            <a:gdLst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171700 w 4857750"/>
              <a:gd name="connsiteY4" fmla="*/ 564356 h 664368"/>
              <a:gd name="connsiteX5" fmla="*/ 2943225 w 4857750"/>
              <a:gd name="connsiteY5" fmla="*/ 450056 h 664368"/>
              <a:gd name="connsiteX6" fmla="*/ 3714750 w 4857750"/>
              <a:gd name="connsiteY6" fmla="*/ 292893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469783 w 4857750"/>
              <a:gd name="connsiteY4" fmla="*/ 596076 h 664368"/>
              <a:gd name="connsiteX5" fmla="*/ 2943225 w 4857750"/>
              <a:gd name="connsiteY5" fmla="*/ 450056 h 664368"/>
              <a:gd name="connsiteX6" fmla="*/ 3714750 w 4857750"/>
              <a:gd name="connsiteY6" fmla="*/ 292893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469783 w 4857750"/>
              <a:gd name="connsiteY4" fmla="*/ 596076 h 664368"/>
              <a:gd name="connsiteX5" fmla="*/ 3417447 w 4857750"/>
              <a:gd name="connsiteY5" fmla="*/ 468398 h 664368"/>
              <a:gd name="connsiteX6" fmla="*/ 3714750 w 4857750"/>
              <a:gd name="connsiteY6" fmla="*/ 292893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469783 w 4857750"/>
              <a:gd name="connsiteY4" fmla="*/ 596076 h 664368"/>
              <a:gd name="connsiteX5" fmla="*/ 3417447 w 4857750"/>
              <a:gd name="connsiteY5" fmla="*/ 468398 h 664368"/>
              <a:gd name="connsiteX6" fmla="*/ 4121226 w 4857750"/>
              <a:gd name="connsiteY6" fmla="*/ 298409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380220 w 4857750"/>
              <a:gd name="connsiteY3" fmla="*/ 616214 h 664368"/>
              <a:gd name="connsiteX4" fmla="*/ 2469783 w 4857750"/>
              <a:gd name="connsiteY4" fmla="*/ 596076 h 664368"/>
              <a:gd name="connsiteX5" fmla="*/ 3417447 w 4857750"/>
              <a:gd name="connsiteY5" fmla="*/ 468398 h 664368"/>
              <a:gd name="connsiteX6" fmla="*/ 4121226 w 4857750"/>
              <a:gd name="connsiteY6" fmla="*/ 298409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380220 w 4857750"/>
              <a:gd name="connsiteY3" fmla="*/ 616214 h 664368"/>
              <a:gd name="connsiteX4" fmla="*/ 2530755 w 4857750"/>
              <a:gd name="connsiteY4" fmla="*/ 555991 h 664368"/>
              <a:gd name="connsiteX5" fmla="*/ 3417447 w 4857750"/>
              <a:gd name="connsiteY5" fmla="*/ 468398 h 664368"/>
              <a:gd name="connsiteX6" fmla="*/ 4121226 w 4857750"/>
              <a:gd name="connsiteY6" fmla="*/ 298409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380220 w 4857750"/>
              <a:gd name="connsiteY3" fmla="*/ 616214 h 664368"/>
              <a:gd name="connsiteX4" fmla="*/ 2530755 w 4857750"/>
              <a:gd name="connsiteY4" fmla="*/ 555991 h 664368"/>
              <a:gd name="connsiteX5" fmla="*/ 3444546 w 4857750"/>
              <a:gd name="connsiteY5" fmla="*/ 468398 h 664368"/>
              <a:gd name="connsiteX6" fmla="*/ 4121226 w 4857750"/>
              <a:gd name="connsiteY6" fmla="*/ 298409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380220 w 4857750"/>
              <a:gd name="connsiteY3" fmla="*/ 616214 h 664368"/>
              <a:gd name="connsiteX4" fmla="*/ 2530755 w 4857750"/>
              <a:gd name="connsiteY4" fmla="*/ 555991 h 664368"/>
              <a:gd name="connsiteX5" fmla="*/ 3444546 w 4857750"/>
              <a:gd name="connsiteY5" fmla="*/ 468398 h 664368"/>
              <a:gd name="connsiteX6" fmla="*/ 4141550 w 4857750"/>
              <a:gd name="connsiteY6" fmla="*/ 298409 h 664368"/>
              <a:gd name="connsiteX7" fmla="*/ 4857750 w 4857750"/>
              <a:gd name="connsiteY7" fmla="*/ 0 h 664368"/>
              <a:gd name="connsiteX0" fmla="*/ 42863 w 4904812"/>
              <a:gd name="connsiteY0" fmla="*/ 664368 h 664368"/>
              <a:gd name="connsiteX1" fmla="*/ 92869 w 4904812"/>
              <a:gd name="connsiteY1" fmla="*/ 657225 h 664368"/>
              <a:gd name="connsiteX2" fmla="*/ 600075 w 4904812"/>
              <a:gd name="connsiteY2" fmla="*/ 650081 h 664368"/>
              <a:gd name="connsiteX3" fmla="*/ 1380220 w 4904812"/>
              <a:gd name="connsiteY3" fmla="*/ 616214 h 664368"/>
              <a:gd name="connsiteX4" fmla="*/ 2530755 w 4904812"/>
              <a:gd name="connsiteY4" fmla="*/ 555991 h 664368"/>
              <a:gd name="connsiteX5" fmla="*/ 3444546 w 4904812"/>
              <a:gd name="connsiteY5" fmla="*/ 468398 h 664368"/>
              <a:gd name="connsiteX6" fmla="*/ 4141550 w 4904812"/>
              <a:gd name="connsiteY6" fmla="*/ 298409 h 664368"/>
              <a:gd name="connsiteX7" fmla="*/ 4904812 w 4904812"/>
              <a:gd name="connsiteY7" fmla="*/ 0 h 664368"/>
              <a:gd name="connsiteX0" fmla="*/ 42863 w 4904812"/>
              <a:gd name="connsiteY0" fmla="*/ 664368 h 664368"/>
              <a:gd name="connsiteX1" fmla="*/ 92869 w 4904812"/>
              <a:gd name="connsiteY1" fmla="*/ 657225 h 664368"/>
              <a:gd name="connsiteX2" fmla="*/ 600075 w 4904812"/>
              <a:gd name="connsiteY2" fmla="*/ 650081 h 664368"/>
              <a:gd name="connsiteX3" fmla="*/ 1380220 w 4904812"/>
              <a:gd name="connsiteY3" fmla="*/ 616214 h 664368"/>
              <a:gd name="connsiteX4" fmla="*/ 2530755 w 4904812"/>
              <a:gd name="connsiteY4" fmla="*/ 555991 h 664368"/>
              <a:gd name="connsiteX5" fmla="*/ 3444546 w 4904812"/>
              <a:gd name="connsiteY5" fmla="*/ 468398 h 664368"/>
              <a:gd name="connsiteX6" fmla="*/ 4141550 w 4904812"/>
              <a:gd name="connsiteY6" fmla="*/ 298409 h 664368"/>
              <a:gd name="connsiteX7" fmla="*/ 4904812 w 4904812"/>
              <a:gd name="connsiteY7" fmla="*/ 0 h 664368"/>
              <a:gd name="connsiteX0" fmla="*/ 42863 w 4904812"/>
              <a:gd name="connsiteY0" fmla="*/ 664368 h 664368"/>
              <a:gd name="connsiteX1" fmla="*/ 92869 w 4904812"/>
              <a:gd name="connsiteY1" fmla="*/ 657225 h 664368"/>
              <a:gd name="connsiteX2" fmla="*/ 600075 w 4904812"/>
              <a:gd name="connsiteY2" fmla="*/ 650081 h 664368"/>
              <a:gd name="connsiteX3" fmla="*/ 1380220 w 4904812"/>
              <a:gd name="connsiteY3" fmla="*/ 616214 h 664368"/>
              <a:gd name="connsiteX4" fmla="*/ 2530755 w 4904812"/>
              <a:gd name="connsiteY4" fmla="*/ 555991 h 664368"/>
              <a:gd name="connsiteX5" fmla="*/ 3444546 w 4904812"/>
              <a:gd name="connsiteY5" fmla="*/ 468398 h 664368"/>
              <a:gd name="connsiteX6" fmla="*/ 4141550 w 4904812"/>
              <a:gd name="connsiteY6" fmla="*/ 298409 h 664368"/>
              <a:gd name="connsiteX7" fmla="*/ 4904812 w 4904812"/>
              <a:gd name="connsiteY7" fmla="*/ 0 h 664368"/>
              <a:gd name="connsiteX0" fmla="*/ 42863 w 4904812"/>
              <a:gd name="connsiteY0" fmla="*/ 664368 h 664368"/>
              <a:gd name="connsiteX1" fmla="*/ 92869 w 4904812"/>
              <a:gd name="connsiteY1" fmla="*/ 657225 h 664368"/>
              <a:gd name="connsiteX2" fmla="*/ 600075 w 4904812"/>
              <a:gd name="connsiteY2" fmla="*/ 650081 h 664368"/>
              <a:gd name="connsiteX3" fmla="*/ 1380220 w 4904812"/>
              <a:gd name="connsiteY3" fmla="*/ 616214 h 664368"/>
              <a:gd name="connsiteX4" fmla="*/ 2530755 w 4904812"/>
              <a:gd name="connsiteY4" fmla="*/ 555991 h 664368"/>
              <a:gd name="connsiteX5" fmla="*/ 3444546 w 4904812"/>
              <a:gd name="connsiteY5" fmla="*/ 468398 h 664368"/>
              <a:gd name="connsiteX6" fmla="*/ 4182197 w 4904812"/>
              <a:gd name="connsiteY6" fmla="*/ 301378 h 664368"/>
              <a:gd name="connsiteX7" fmla="*/ 4904812 w 4904812"/>
              <a:gd name="connsiteY7" fmla="*/ 0 h 66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4812" h="664368">
                <a:moveTo>
                  <a:pt x="42863" y="664368"/>
                </a:moveTo>
                <a:cubicBezTo>
                  <a:pt x="21431" y="661987"/>
                  <a:pt x="0" y="659606"/>
                  <a:pt x="92869" y="657225"/>
                </a:cubicBezTo>
                <a:cubicBezTo>
                  <a:pt x="185738" y="654844"/>
                  <a:pt x="600075" y="650081"/>
                  <a:pt x="600075" y="650081"/>
                </a:cubicBezTo>
                <a:lnTo>
                  <a:pt x="1380220" y="616214"/>
                </a:lnTo>
                <a:lnTo>
                  <a:pt x="2530755" y="555991"/>
                </a:lnTo>
                <a:cubicBezTo>
                  <a:pt x="2870293" y="531355"/>
                  <a:pt x="3169306" y="510834"/>
                  <a:pt x="3444546" y="468398"/>
                </a:cubicBezTo>
                <a:cubicBezTo>
                  <a:pt x="3719786" y="425963"/>
                  <a:pt x="3938819" y="379444"/>
                  <a:pt x="4182197" y="301378"/>
                </a:cubicBezTo>
                <a:cubicBezTo>
                  <a:pt x="4425575" y="223312"/>
                  <a:pt x="4740131" y="149026"/>
                  <a:pt x="4904812" y="0"/>
                </a:cubicBezTo>
              </a:path>
            </a:pathLst>
          </a:cu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17" name="Freeform 16"/>
          <p:cNvSpPr/>
          <p:nvPr/>
        </p:nvSpPr>
        <p:spPr>
          <a:xfrm>
            <a:off x="845053" y="2962279"/>
            <a:ext cx="6680200" cy="2481260"/>
          </a:xfrm>
          <a:custGeom>
            <a:avLst/>
            <a:gdLst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171700 w 4857750"/>
              <a:gd name="connsiteY4" fmla="*/ 564356 h 664368"/>
              <a:gd name="connsiteX5" fmla="*/ 2943225 w 4857750"/>
              <a:gd name="connsiteY5" fmla="*/ 450056 h 664368"/>
              <a:gd name="connsiteX6" fmla="*/ 3714750 w 4857750"/>
              <a:gd name="connsiteY6" fmla="*/ 292893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171700 w 4857750"/>
              <a:gd name="connsiteY4" fmla="*/ 564356 h 664368"/>
              <a:gd name="connsiteX5" fmla="*/ 3109460 w 4857750"/>
              <a:gd name="connsiteY5" fmla="*/ 499680 h 664368"/>
              <a:gd name="connsiteX6" fmla="*/ 3714750 w 4857750"/>
              <a:gd name="connsiteY6" fmla="*/ 292893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171700 w 4857750"/>
              <a:gd name="connsiteY4" fmla="*/ 564356 h 664368"/>
              <a:gd name="connsiteX5" fmla="*/ 3109460 w 4857750"/>
              <a:gd name="connsiteY5" fmla="*/ 499680 h 664368"/>
              <a:gd name="connsiteX6" fmla="*/ 4012587 w 4857750"/>
              <a:gd name="connsiteY6" fmla="*/ 386466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407319 w 4857750"/>
              <a:gd name="connsiteY3" fmla="*/ 642937 h 664368"/>
              <a:gd name="connsiteX4" fmla="*/ 2171700 w 4857750"/>
              <a:gd name="connsiteY4" fmla="*/ 564356 h 664368"/>
              <a:gd name="connsiteX5" fmla="*/ 3109460 w 4857750"/>
              <a:gd name="connsiteY5" fmla="*/ 499680 h 664368"/>
              <a:gd name="connsiteX6" fmla="*/ 4012587 w 4857750"/>
              <a:gd name="connsiteY6" fmla="*/ 386466 h 664368"/>
              <a:gd name="connsiteX7" fmla="*/ 4857750 w 4857750"/>
              <a:gd name="connsiteY7" fmla="*/ 0 h 664368"/>
              <a:gd name="connsiteX0" fmla="*/ 42863 w 4857750"/>
              <a:gd name="connsiteY0" fmla="*/ 664368 h 664368"/>
              <a:gd name="connsiteX1" fmla="*/ 92869 w 4857750"/>
              <a:gd name="connsiteY1" fmla="*/ 657225 h 664368"/>
              <a:gd name="connsiteX2" fmla="*/ 600075 w 4857750"/>
              <a:gd name="connsiteY2" fmla="*/ 650081 h 664368"/>
              <a:gd name="connsiteX3" fmla="*/ 1379613 w 4857750"/>
              <a:gd name="connsiteY3" fmla="*/ 609251 h 664368"/>
              <a:gd name="connsiteX4" fmla="*/ 2171700 w 4857750"/>
              <a:gd name="connsiteY4" fmla="*/ 564356 h 664368"/>
              <a:gd name="connsiteX5" fmla="*/ 3109460 w 4857750"/>
              <a:gd name="connsiteY5" fmla="*/ 499680 h 664368"/>
              <a:gd name="connsiteX6" fmla="*/ 4012587 w 4857750"/>
              <a:gd name="connsiteY6" fmla="*/ 386466 h 664368"/>
              <a:gd name="connsiteX7" fmla="*/ 4857750 w 4857750"/>
              <a:gd name="connsiteY7" fmla="*/ 0 h 66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7750" h="664368">
                <a:moveTo>
                  <a:pt x="42863" y="664368"/>
                </a:moveTo>
                <a:cubicBezTo>
                  <a:pt x="21431" y="661987"/>
                  <a:pt x="0" y="659606"/>
                  <a:pt x="92869" y="657225"/>
                </a:cubicBezTo>
                <a:cubicBezTo>
                  <a:pt x="185738" y="654844"/>
                  <a:pt x="600075" y="650081"/>
                  <a:pt x="600075" y="650081"/>
                </a:cubicBezTo>
                <a:lnTo>
                  <a:pt x="1379613" y="609251"/>
                </a:lnTo>
                <a:lnTo>
                  <a:pt x="2171700" y="564356"/>
                </a:lnTo>
                <a:cubicBezTo>
                  <a:pt x="2460008" y="546094"/>
                  <a:pt x="2802646" y="529328"/>
                  <a:pt x="3109460" y="499680"/>
                </a:cubicBezTo>
                <a:cubicBezTo>
                  <a:pt x="3416274" y="470032"/>
                  <a:pt x="3721205" y="469746"/>
                  <a:pt x="4012587" y="386466"/>
                </a:cubicBezTo>
                <a:cubicBezTo>
                  <a:pt x="4303969" y="303186"/>
                  <a:pt x="4584323" y="146371"/>
                  <a:pt x="4857750" y="0"/>
                </a:cubicBezTo>
              </a:path>
            </a:pathLst>
          </a:cu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18" name="Rectangle 17"/>
          <p:cNvSpPr/>
          <p:nvPr/>
        </p:nvSpPr>
        <p:spPr>
          <a:xfrm>
            <a:off x="7394571" y="4567241"/>
            <a:ext cx="1076325" cy="133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19" name="Rectangle 18"/>
          <p:cNvSpPr/>
          <p:nvPr/>
        </p:nvSpPr>
        <p:spPr>
          <a:xfrm>
            <a:off x="7334254" y="5800727"/>
            <a:ext cx="1076325" cy="133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20" name="Rectangle 19"/>
          <p:cNvSpPr/>
          <p:nvPr/>
        </p:nvSpPr>
        <p:spPr>
          <a:xfrm>
            <a:off x="7597771" y="1903315"/>
            <a:ext cx="1076325" cy="133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392820" y="5995556"/>
            <a:ext cx="73609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133" b="1" dirty="0"/>
              <a:t>1970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84137" y="6004564"/>
            <a:ext cx="73609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133" b="1" dirty="0"/>
              <a:t>1990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46598" y="6007905"/>
            <a:ext cx="73609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133" b="1" dirty="0"/>
              <a:t>2010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82512" y="6014943"/>
            <a:ext cx="736099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133" b="1" dirty="0"/>
              <a:t>2020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-577999" y="3161902"/>
            <a:ext cx="212109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667" b="1" dirty="0"/>
              <a:t>Data volumes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16567" y="197051"/>
            <a:ext cx="4930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Trends in data custodianship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71584" y="5800727"/>
            <a:ext cx="2820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Does not include  social data</a:t>
            </a:r>
          </a:p>
        </p:txBody>
      </p:sp>
    </p:spTree>
    <p:extLst>
      <p:ext uri="{BB962C8B-B14F-4D97-AF65-F5344CB8AC3E}">
        <p14:creationId xmlns:p14="http://schemas.microsoft.com/office/powerpoint/2010/main" val="18214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14" grpId="0" animBg="1"/>
      <p:bldP spid="1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221" y="1021501"/>
            <a:ext cx="117622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74242" indent="-1674242"/>
            <a:r>
              <a:rPr lang="en-AU" sz="2800" b="1" dirty="0"/>
              <a:t>Data Dictatorship: </a:t>
            </a:r>
            <a:r>
              <a:rPr lang="en-AU" sz="2800" dirty="0"/>
              <a:t>Data is controlled and its use restricted. Distribution of data is based on perceived necessity. </a:t>
            </a:r>
          </a:p>
          <a:p>
            <a:pPr marL="1674242" indent="-1674242"/>
            <a:endParaRPr lang="en-AU" sz="2800" dirty="0"/>
          </a:p>
          <a:p>
            <a:pPr marL="1674242" indent="-1674242"/>
            <a:r>
              <a:rPr lang="en-AU" sz="2800" b="1" dirty="0"/>
              <a:t>Data Aristocracy: </a:t>
            </a:r>
            <a:r>
              <a:rPr lang="en-AU" sz="2800" dirty="0"/>
              <a:t>Data analysts and scientists are required to provide meaning, and they have the power.</a:t>
            </a:r>
          </a:p>
          <a:p>
            <a:pPr marL="1674242" indent="-1674242"/>
            <a:endParaRPr lang="en-AU" sz="2800" dirty="0"/>
          </a:p>
          <a:p>
            <a:pPr marL="1674242" indent="-1674242"/>
            <a:r>
              <a:rPr lang="en-AU" sz="2800" b="1" dirty="0"/>
              <a:t>Data Anarchy: </a:t>
            </a:r>
            <a:r>
              <a:rPr lang="en-AU" sz="2800" dirty="0"/>
              <a:t>Users feel underserved and create their own datasets from available sources.  Data sharing is ad-hoc. </a:t>
            </a:r>
          </a:p>
          <a:p>
            <a:pPr marL="1674242" indent="-1674242"/>
            <a:endParaRPr lang="en-AU" sz="2800" b="1" dirty="0"/>
          </a:p>
          <a:p>
            <a:pPr marL="1674242" indent="-1674242"/>
            <a:r>
              <a:rPr lang="en-AU" sz="2800" b="1" dirty="0"/>
              <a:t>Data Democracy: </a:t>
            </a:r>
            <a:r>
              <a:rPr lang="en-AU" sz="2800" dirty="0"/>
              <a:t>Everybody gets timey and equitable access to data.  Users are empowered and they often own some of the data.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82854" y="188642"/>
            <a:ext cx="3025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Data Regimes</a:t>
            </a:r>
          </a:p>
        </p:txBody>
      </p:sp>
    </p:spTree>
    <p:extLst>
      <p:ext uri="{BB962C8B-B14F-4D97-AF65-F5344CB8AC3E}">
        <p14:creationId xmlns:p14="http://schemas.microsoft.com/office/powerpoint/2010/main" val="363967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1.tiff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542926" y="419101"/>
            <a:ext cx="11106149" cy="4952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588" y="5676900"/>
            <a:ext cx="11934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/>
              <a:t>Antle, J.M., Basso, B., Conant, R.T., Godfray, H.C.J., Jones, J.W., Herrero, M., Howitt, R.E., Keating, B.A., Munoz-Carpena, R., Rosenzweig, C., Tittonell, P. and Wheeler, T.R. (2017). Towards a new generation of agricultural system data, models and knowledge products: Design and improvement. </a:t>
            </a:r>
            <a:r>
              <a:rPr lang="en-AU" sz="1600" i="1" dirty="0"/>
              <a:t>Agricultural Systems</a:t>
            </a:r>
            <a:r>
              <a:rPr lang="en-AU" sz="1600" dirty="0"/>
              <a:t>.  DOI:</a:t>
            </a:r>
            <a:r>
              <a:rPr lang="en-AU" sz="1600" dirty="0">
                <a:hlinkClick r:id="rId3"/>
              </a:rPr>
              <a:t>http://dx.doi.org/10.1016/j.agsy.2016.10.002</a:t>
            </a:r>
            <a:r>
              <a:rPr lang="en-AU" sz="16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04852" y="2466975"/>
            <a:ext cx="3781425" cy="9120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6" name="Rectangle 5"/>
          <p:cNvSpPr/>
          <p:nvPr/>
        </p:nvSpPr>
        <p:spPr>
          <a:xfrm>
            <a:off x="5346701" y="2527584"/>
            <a:ext cx="4016375" cy="8160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7" name="Rectangle 6"/>
          <p:cNvSpPr/>
          <p:nvPr/>
        </p:nvSpPr>
        <p:spPr>
          <a:xfrm>
            <a:off x="3946527" y="981075"/>
            <a:ext cx="2835275" cy="912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8" name="Rectangle 7"/>
          <p:cNvSpPr/>
          <p:nvPr/>
        </p:nvSpPr>
        <p:spPr>
          <a:xfrm>
            <a:off x="3946528" y="3933825"/>
            <a:ext cx="2835275" cy="91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9" name="Rectangle 8"/>
          <p:cNvSpPr/>
          <p:nvPr/>
        </p:nvSpPr>
        <p:spPr>
          <a:xfrm>
            <a:off x="9099550" y="1066799"/>
            <a:ext cx="2397125" cy="8640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10" name="Rectangle 9"/>
          <p:cNvSpPr/>
          <p:nvPr/>
        </p:nvSpPr>
        <p:spPr>
          <a:xfrm>
            <a:off x="9099550" y="3923927"/>
            <a:ext cx="2397125" cy="9120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227668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743791" y="413040"/>
            <a:ext cx="10552215" cy="578692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AU" sz="2400" b="1" dirty="0">
                <a:latin typeface="Arial" pitchFamily="34" charset="0"/>
                <a:cs typeface="Arial" pitchFamily="34" charset="0"/>
              </a:rPr>
              <a:t>Data Democracy can </a:t>
            </a:r>
            <a:r>
              <a:rPr lang="en-AU" sz="2400" b="1" dirty="0" err="1">
                <a:latin typeface="Arial" pitchFamily="34" charset="0"/>
                <a:cs typeface="Arial" pitchFamily="34" charset="0"/>
              </a:rPr>
              <a:t>interoperably</a:t>
            </a:r>
            <a:r>
              <a:rPr lang="en-AU" sz="2400" b="1" dirty="0">
                <a:latin typeface="Arial" pitchFamily="34" charset="0"/>
                <a:cs typeface="Arial" pitchFamily="34" charset="0"/>
              </a:rPr>
              <a:t> federate:  </a:t>
            </a:r>
          </a:p>
          <a:p>
            <a:pPr lvl="2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AU" b="1" dirty="0">
                <a:latin typeface="Arial" pitchFamily="34" charset="0"/>
                <a:cs typeface="Arial" pitchFamily="34" charset="0"/>
              </a:rPr>
              <a:t> Public and private data </a:t>
            </a:r>
          </a:p>
          <a:p>
            <a:pPr lvl="2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AU" b="1" dirty="0">
                <a:latin typeface="Arial" pitchFamily="34" charset="0"/>
                <a:cs typeface="Arial" pitchFamily="34" charset="0"/>
              </a:rPr>
              <a:t> Big data, sensors, internet of things</a:t>
            </a:r>
          </a:p>
          <a:p>
            <a:pPr lvl="2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AU" b="1" dirty="0">
                <a:latin typeface="Arial" pitchFamily="34" charset="0"/>
                <a:cs typeface="Arial" pitchFamily="34" charset="0"/>
              </a:rPr>
              <a:t> Legacy data</a:t>
            </a:r>
          </a:p>
          <a:p>
            <a:pPr lvl="2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en-AU" b="1" dirty="0">
                <a:latin typeface="Arial" pitchFamily="34" charset="0"/>
                <a:cs typeface="Arial" pitchFamily="34" charset="0"/>
              </a:rPr>
              <a:t> Crowdsourced data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AU" sz="2400" b="1" dirty="0">
                <a:latin typeface="Arial" pitchFamily="34" charset="0"/>
                <a:cs typeface="Arial" pitchFamily="34" charset="0"/>
              </a:rPr>
              <a:t>To answer the frequently asked hydrogeological questions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AU" sz="2400" b="1" dirty="0">
                <a:latin typeface="Arial" pitchFamily="34" charset="0"/>
                <a:cs typeface="Arial" pitchFamily="34" charset="0"/>
              </a:rPr>
              <a:t>To dynamically generate conceptual and predictive models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AU" sz="2400" b="1" dirty="0">
                <a:latin typeface="Arial" pitchFamily="34" charset="0"/>
                <a:cs typeface="Arial" pitchFamily="34" charset="0"/>
              </a:rPr>
              <a:t>To make new discoveries and avoid repeating past mistakes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AU" sz="2400" b="1" dirty="0">
                <a:latin typeface="Arial" pitchFamily="34" charset="0"/>
                <a:cs typeface="Arial" pitchFamily="34" charset="0"/>
              </a:rPr>
              <a:t>To reduce time wasted in litigious conflicts </a:t>
            </a:r>
            <a:endParaRPr lang="en-AU" sz="24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AU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743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generated with high confidence">
            <a:extLst>
              <a:ext uri="{FF2B5EF4-FFF2-40B4-BE49-F238E27FC236}">
                <a16:creationId xmlns:a16="http://schemas.microsoft.com/office/drawing/2014/main" id="{E49332B0-705A-41A1-B2F1-B82BB6428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97" y="0"/>
            <a:ext cx="11985206" cy="6858000"/>
          </a:xfrm>
          <a:prstGeom prst="rect">
            <a:avLst/>
          </a:prstGeom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75AA313-2922-4D37-AED8-C11A6FB6E856}"/>
              </a:ext>
            </a:extLst>
          </p:cNvPr>
          <p:cNvSpPr txBox="1"/>
          <p:nvPr/>
        </p:nvSpPr>
        <p:spPr>
          <a:xfrm>
            <a:off x="4629287" y="4123220"/>
            <a:ext cx="2819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>
                <a:solidFill>
                  <a:srgbClr val="0000FF"/>
                </a:solidFill>
                <a:hlinkClick r:id="rId4"/>
              </a:rPr>
              <a:t>beta.vvg.org.au</a:t>
            </a:r>
            <a:endParaRPr lang="en-AU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06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58"/>
            <a:ext cx="12192000" cy="6606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78025" y="5200651"/>
            <a:ext cx="2773901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AU" sz="2400" b="1" dirty="0"/>
              <a:t>Depth to watertable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495677" y="66671"/>
            <a:ext cx="2600323" cy="5619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chemeClr val="tx1"/>
                </a:solidFill>
                <a:hlinkClick r:id="rId4"/>
              </a:rPr>
              <a:t>www.vvg.org.au</a:t>
            </a:r>
            <a:endParaRPr lang="en-AU" sz="2400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629025" y="0"/>
            <a:ext cx="6353176" cy="319866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2400" dirty="0">
                <a:solidFill>
                  <a:schemeClr val="tx1"/>
                </a:solidFill>
              </a:rPr>
              <a:t>Federates around 80 groundwater data sets from 8 custodians. Some data are real-time, some are scheduled updates, some are linked data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17694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" y="17061"/>
            <a:ext cx="12161167" cy="6823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0119" y="1944036"/>
            <a:ext cx="2316019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AU" sz="2400" b="1" dirty="0"/>
              <a:t>Bore parameters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91375" y="2813447"/>
            <a:ext cx="4867276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400" b="1" dirty="0"/>
              <a:t>Information on over 400,000 bores accessed from the source databases  </a:t>
            </a:r>
          </a:p>
        </p:txBody>
      </p:sp>
    </p:spTree>
    <p:extLst>
      <p:ext uri="{BB962C8B-B14F-4D97-AF65-F5344CB8AC3E}">
        <p14:creationId xmlns:p14="http://schemas.microsoft.com/office/powerpoint/2010/main" val="319514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5"/>
            <a:ext cx="12192000" cy="6792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15404" y="4905712"/>
            <a:ext cx="5376597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AU" sz="2400" b="1" dirty="0"/>
              <a:t>Predicted depth to watertable and groundwater quality</a:t>
            </a:r>
          </a:p>
        </p:txBody>
      </p:sp>
    </p:spTree>
    <p:extLst>
      <p:ext uri="{BB962C8B-B14F-4D97-AF65-F5344CB8AC3E}">
        <p14:creationId xmlns:p14="http://schemas.microsoft.com/office/powerpoint/2010/main" val="42273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39"/>
            <a:ext cx="12192000" cy="6765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6767" y="5676057"/>
            <a:ext cx="2820452" cy="46166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AU" sz="2400" b="1" dirty="0"/>
              <a:t>3d model of aquifers</a:t>
            </a:r>
          </a:p>
        </p:txBody>
      </p:sp>
    </p:spTree>
    <p:extLst>
      <p:ext uri="{BB962C8B-B14F-4D97-AF65-F5344CB8AC3E}">
        <p14:creationId xmlns:p14="http://schemas.microsoft.com/office/powerpoint/2010/main" val="3694038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83"/>
            <a:ext cx="12192000" cy="6792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9559" y="4447693"/>
            <a:ext cx="49925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400" b="1" dirty="0"/>
              <a:t>EPA audit sites, GQRUZ sites and priority sites</a:t>
            </a:r>
          </a:p>
        </p:txBody>
      </p:sp>
    </p:spTree>
    <p:extLst>
      <p:ext uri="{BB962C8B-B14F-4D97-AF65-F5344CB8AC3E}">
        <p14:creationId xmlns:p14="http://schemas.microsoft.com/office/powerpoint/2010/main" val="291902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VG Logo.tiff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3"/>
            <a:ext cx="2880000" cy="5044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0" y="3976700"/>
            <a:ext cx="11730744" cy="2784681"/>
          </a:xfrm>
          <a:prstGeom prst="rect">
            <a:avLst/>
          </a:prstGeom>
        </p:spPr>
      </p:pic>
      <p:pic>
        <p:nvPicPr>
          <p:cNvPr id="12" name="Picture 11" descr="sector.png">
            <a:extLst>
              <a:ext uri="{FF2B5EF4-FFF2-40B4-BE49-F238E27FC236}">
                <a16:creationId xmlns:a16="http://schemas.microsoft.com/office/drawing/2014/main" id="{61081FE9-C829-4A2C-A4B4-B4D5AB832D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628" b="14705"/>
          <a:stretch/>
        </p:blipFill>
        <p:spPr>
          <a:xfrm>
            <a:off x="5444477" y="621096"/>
            <a:ext cx="6640019" cy="313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C4E98B-1791-4589-9EE8-E5D3A14A9731}"/>
              </a:ext>
            </a:extLst>
          </p:cNvPr>
          <p:cNvSpPr txBox="1"/>
          <p:nvPr/>
        </p:nvSpPr>
        <p:spPr>
          <a:xfrm>
            <a:off x="4244852" y="14427"/>
            <a:ext cx="3702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FF0000"/>
                </a:solidFill>
              </a:rPr>
              <a:t>Primary impact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6813" y="3597227"/>
            <a:ext cx="138063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AU" sz="2400" b="1" dirty="0"/>
              <a:t>Analytics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61616-F247-4A55-87AC-CD9A2F6F262C}"/>
              </a:ext>
            </a:extLst>
          </p:cNvPr>
          <p:cNvSpPr txBox="1"/>
          <p:nvPr/>
        </p:nvSpPr>
        <p:spPr>
          <a:xfrm>
            <a:off x="291696" y="1114645"/>
            <a:ext cx="5019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The VVG portal is frequently used  by a wide cross-section  of  society</a:t>
            </a:r>
          </a:p>
        </p:txBody>
      </p:sp>
    </p:spTree>
    <p:extLst>
      <p:ext uri="{BB962C8B-B14F-4D97-AF65-F5344CB8AC3E}">
        <p14:creationId xmlns:p14="http://schemas.microsoft.com/office/powerpoint/2010/main" val="65299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e.png">
            <a:extLst>
              <a:ext uri="{FF2B5EF4-FFF2-40B4-BE49-F238E27FC236}">
                <a16:creationId xmlns:a16="http://schemas.microsoft.com/office/drawing/2014/main" id="{84F44BE0-1B46-402A-8169-C87EA1162C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4275" y="2794571"/>
            <a:ext cx="3200696" cy="3878078"/>
          </a:xfrm>
          <a:prstGeom prst="rect">
            <a:avLst/>
          </a:prstGeom>
        </p:spPr>
      </p:pic>
      <p:pic>
        <p:nvPicPr>
          <p:cNvPr id="3" name="Picture 2" descr="function.png">
            <a:extLst>
              <a:ext uri="{FF2B5EF4-FFF2-40B4-BE49-F238E27FC236}">
                <a16:creationId xmlns:a16="http://schemas.microsoft.com/office/drawing/2014/main" id="{339592E0-6F39-4E8C-86B6-A1F2DFADB5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635" y="1879902"/>
            <a:ext cx="7851320" cy="3462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EE7F78-3660-47E4-96D5-8D0B6034CB26}"/>
              </a:ext>
            </a:extLst>
          </p:cNvPr>
          <p:cNvSpPr txBox="1"/>
          <p:nvPr/>
        </p:nvSpPr>
        <p:spPr>
          <a:xfrm>
            <a:off x="4310927" y="169636"/>
            <a:ext cx="3570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>
                <a:solidFill>
                  <a:srgbClr val="FF0000"/>
                </a:solidFill>
              </a:rPr>
              <a:t>Practice impact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6104B-55CE-4367-BDCE-89EF5CD67388}"/>
              </a:ext>
            </a:extLst>
          </p:cNvPr>
          <p:cNvSpPr txBox="1"/>
          <p:nvPr/>
        </p:nvSpPr>
        <p:spPr>
          <a:xfrm>
            <a:off x="588455" y="877522"/>
            <a:ext cx="1101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/>
              <a:t>The portal has changed the way  people find groundwater data </a:t>
            </a:r>
          </a:p>
        </p:txBody>
      </p:sp>
    </p:spTree>
    <p:extLst>
      <p:ext uri="{BB962C8B-B14F-4D97-AF65-F5344CB8AC3E}">
        <p14:creationId xmlns:p14="http://schemas.microsoft.com/office/powerpoint/2010/main" val="1530377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dU Footer C">
  <a:themeElements>
    <a:clrScheme name=" Federation University Theme">
      <a:dk1>
        <a:srgbClr val="003A6D"/>
      </a:dk1>
      <a:lt1>
        <a:sysClr val="window" lastClr="FFFFFF"/>
      </a:lt1>
      <a:dk2>
        <a:srgbClr val="004A8D"/>
      </a:dk2>
      <a:lt2>
        <a:srgbClr val="F0E9E4"/>
      </a:lt2>
      <a:accent1>
        <a:srgbClr val="777877"/>
      </a:accent1>
      <a:accent2>
        <a:srgbClr val="008791"/>
      </a:accent2>
      <a:accent3>
        <a:srgbClr val="66B042"/>
      </a:accent3>
      <a:accent4>
        <a:srgbClr val="421455"/>
      </a:accent4>
      <a:accent5>
        <a:srgbClr val="C0004D"/>
      </a:accent5>
      <a:accent6>
        <a:srgbClr val="EEA420"/>
      </a:accent6>
      <a:hlink>
        <a:srgbClr val="777877"/>
      </a:hlink>
      <a:folHlink>
        <a:srgbClr val="A5A6A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1032</Words>
  <Application>Microsoft Office PowerPoint</Application>
  <PresentationFormat>Widescreen</PresentationFormat>
  <Paragraphs>203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Lucida Grande</vt:lpstr>
      <vt:lpstr>Times New Roman</vt:lpstr>
      <vt:lpstr>Wingdings</vt:lpstr>
      <vt:lpstr>Office Theme</vt:lpstr>
      <vt:lpstr>FedU Footer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Dahlhaus</dc:creator>
  <cp:lastModifiedBy>Peter Dahlhaus</cp:lastModifiedBy>
  <cp:revision>29</cp:revision>
  <dcterms:created xsi:type="dcterms:W3CDTF">2018-04-08T20:50:08Z</dcterms:created>
  <dcterms:modified xsi:type="dcterms:W3CDTF">2018-04-10T01:40:44Z</dcterms:modified>
</cp:coreProperties>
</file>